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5" r:id="rId1"/>
  </p:sldMasterIdLst>
  <p:notesMasterIdLst>
    <p:notesMasterId r:id="rId9"/>
  </p:notesMasterIdLst>
  <p:sldIdLst>
    <p:sldId id="267" r:id="rId2"/>
    <p:sldId id="266" r:id="rId3"/>
    <p:sldId id="262" r:id="rId4"/>
    <p:sldId id="263" r:id="rId5"/>
    <p:sldId id="264" r:id="rId6"/>
    <p:sldId id="268" r:id="rId7"/>
    <p:sldId id="269" r:id="rId8"/>
  </p:sldIdLst>
  <p:sldSz cx="9144000" cy="6858000" type="screen4x3"/>
  <p:notesSz cx="6858000" cy="9144000"/>
  <p:defaultTextStyle>
    <a:defPPr>
      <a:defRPr lang="sr-Latn-C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3385">
          <p15:clr>
            <a:srgbClr val="A4A3A4"/>
          </p15:clr>
        </p15:guide>
        <p15:guide id="2" pos="464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til 2 - Isticanj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Bez stila, bez rešetk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284E427A-3D55-4303-BF80-6455036E1DE7}" styleName="Stil teme 1 - Isticanje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337" autoAdjust="0"/>
  </p:normalViewPr>
  <p:slideViewPr>
    <p:cSldViewPr snapToGrid="0" showGuides="1">
      <p:cViewPr varScale="1">
        <p:scale>
          <a:sx n="68" d="100"/>
          <a:sy n="68" d="100"/>
        </p:scale>
        <p:origin x="1446" y="60"/>
      </p:cViewPr>
      <p:guideLst>
        <p:guide orient="horz" pos="3385"/>
        <p:guide pos="4645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>
            <a:extLst>
              <a:ext uri="{FF2B5EF4-FFF2-40B4-BE49-F238E27FC236}">
                <a16:creationId xmlns:a16="http://schemas.microsoft.com/office/drawing/2014/main" id="{C97B9FEE-EE7B-4557-A79D-6C22D596559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3" name="Rezervirano mjesto datuma 2">
            <a:extLst>
              <a:ext uri="{FF2B5EF4-FFF2-40B4-BE49-F238E27FC236}">
                <a16:creationId xmlns:a16="http://schemas.microsoft.com/office/drawing/2014/main" id="{9FC7FCAC-737D-47C2-9881-8CEB7813B864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fld id="{7F2958E9-7AE2-4326-97B4-C87958A3E225}" type="datetimeFigureOut">
              <a:rPr lang="sr-Latn-CS"/>
              <a:pPr>
                <a:defRPr/>
              </a:pPr>
              <a:t>17.8.2021.</a:t>
            </a:fld>
            <a:endParaRPr lang="hr-HR"/>
          </a:p>
        </p:txBody>
      </p:sp>
      <p:sp>
        <p:nvSpPr>
          <p:cNvPr id="4" name="Rezervirano mjesto slike slajda 3">
            <a:extLst>
              <a:ext uri="{FF2B5EF4-FFF2-40B4-BE49-F238E27FC236}">
                <a16:creationId xmlns:a16="http://schemas.microsoft.com/office/drawing/2014/main" id="{6C50DB3A-B3A8-45DB-9EE0-EF9A31AE64D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hr-HR" noProof="0"/>
          </a:p>
        </p:txBody>
      </p:sp>
      <p:sp>
        <p:nvSpPr>
          <p:cNvPr id="5" name="Rezervirano mjesto bilježaka 4">
            <a:extLst>
              <a:ext uri="{FF2B5EF4-FFF2-40B4-BE49-F238E27FC236}">
                <a16:creationId xmlns:a16="http://schemas.microsoft.com/office/drawing/2014/main" id="{49A83B90-F540-46BA-A0DB-8A9E1D07542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 noProof="0"/>
              <a:t>Kliknite da biste uredili stilove teksta matrice</a:t>
            </a:r>
          </a:p>
          <a:p>
            <a:pPr lvl="1"/>
            <a:r>
              <a:rPr lang="hr-HR" noProof="0"/>
              <a:t>Druga razina</a:t>
            </a:r>
          </a:p>
          <a:p>
            <a:pPr lvl="2"/>
            <a:r>
              <a:rPr lang="hr-HR" noProof="0"/>
              <a:t>Treća razina</a:t>
            </a:r>
          </a:p>
          <a:p>
            <a:pPr lvl="3"/>
            <a:r>
              <a:rPr lang="hr-HR" noProof="0"/>
              <a:t>Četvrta razina</a:t>
            </a:r>
          </a:p>
          <a:p>
            <a:pPr lvl="4"/>
            <a:r>
              <a:rPr lang="hr-HR" noProof="0"/>
              <a:t>Peta razina</a:t>
            </a:r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58051F8D-39BA-42B7-9697-C129E0E51479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74B6B440-C994-4245-A056-48942371A82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915B2A2F-240C-484B-B057-F67B44F0E1BB}" type="slidenum">
              <a:rPr lang="hr-HR" altLang="sr-Latn-RS"/>
              <a:pPr>
                <a:defRPr/>
              </a:pPr>
              <a:t>‹#›</a:t>
            </a:fld>
            <a:endParaRPr lang="hr-HR" altLang="sr-Latn-R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zervirano mjesto slike slajda 1">
            <a:extLst>
              <a:ext uri="{FF2B5EF4-FFF2-40B4-BE49-F238E27FC236}">
                <a16:creationId xmlns:a16="http://schemas.microsoft.com/office/drawing/2014/main" id="{666FEAD7-7B11-416D-9C2D-E6765AD351AA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7" name="Rezervirano mjesto bilježaka 2">
            <a:extLst>
              <a:ext uri="{FF2B5EF4-FFF2-40B4-BE49-F238E27FC236}">
                <a16:creationId xmlns:a16="http://schemas.microsoft.com/office/drawing/2014/main" id="{31E979DC-A9F2-43E5-82C7-5738A5F2641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hr-HR" altLang="sr-Latn-RS"/>
          </a:p>
        </p:txBody>
      </p:sp>
      <p:sp>
        <p:nvSpPr>
          <p:cNvPr id="11268" name="Rezervirano mjesto broja slajda 3">
            <a:extLst>
              <a:ext uri="{FF2B5EF4-FFF2-40B4-BE49-F238E27FC236}">
                <a16:creationId xmlns:a16="http://schemas.microsoft.com/office/drawing/2014/main" id="{1AC546A9-E373-4DA8-BFFF-CD8A5B33CB6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4323C40-BC3A-49A6-BECC-C055C1E02943}" type="slidenum">
              <a:rPr lang="hr-HR" altLang="sr-Latn-RS"/>
              <a:pPr>
                <a:spcBef>
                  <a:spcPct val="0"/>
                </a:spcBef>
              </a:pPr>
              <a:t>7</a:t>
            </a:fld>
            <a:endParaRPr lang="hr-HR" altLang="sr-Latn-R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lika 6">
            <a:extLst>
              <a:ext uri="{FF2B5EF4-FFF2-40B4-BE49-F238E27FC236}">
                <a16:creationId xmlns:a16="http://schemas.microsoft.com/office/drawing/2014/main" id="{464010B3-9E50-49F1-AD14-5CE3B3423BC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858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0" y="72000"/>
            <a:ext cx="7772400" cy="1470025"/>
          </a:xfrm>
        </p:spPr>
        <p:txBody>
          <a:bodyPr/>
          <a:lstStyle>
            <a:lvl1pPr marL="360000" algn="l">
              <a:defRPr sz="2000" b="1">
                <a:solidFill>
                  <a:schemeClr val="bg1"/>
                </a:solidFill>
                <a:latin typeface="Myriad Pro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hr-HR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1190847"/>
            <a:ext cx="6400800" cy="4859079"/>
          </a:xfrm>
        </p:spPr>
        <p:txBody>
          <a:bodyPr anchor="ctr"/>
          <a:lstStyle>
            <a:lvl1pPr marL="0" indent="0" algn="ctr">
              <a:buNone/>
              <a:defRPr sz="6000" b="1">
                <a:solidFill>
                  <a:srgbClr val="2C519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hr-HR" dirty="0"/>
          </a:p>
        </p:txBody>
      </p:sp>
      <p:sp>
        <p:nvSpPr>
          <p:cNvPr id="5" name="Rezervirano mjesto datuma 3">
            <a:extLst>
              <a:ext uri="{FF2B5EF4-FFF2-40B4-BE49-F238E27FC236}">
                <a16:creationId xmlns:a16="http://schemas.microsoft.com/office/drawing/2014/main" id="{C88CAC4E-E829-4597-93E0-42E483AA0D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F02877-C3DA-442E-99C5-58EB9141ECC5}" type="datetimeFigureOut">
              <a:rPr lang="sr-Latn-CS"/>
              <a:pPr>
                <a:defRPr/>
              </a:pPr>
              <a:t>17.8.2021.</a:t>
            </a:fld>
            <a:endParaRPr lang="hr-HR"/>
          </a:p>
        </p:txBody>
      </p:sp>
      <p:sp>
        <p:nvSpPr>
          <p:cNvPr id="6" name="Rezervirano mjesto podnožja 4">
            <a:extLst>
              <a:ext uri="{FF2B5EF4-FFF2-40B4-BE49-F238E27FC236}">
                <a16:creationId xmlns:a16="http://schemas.microsoft.com/office/drawing/2014/main" id="{72478870-18C0-4D2D-B820-1CEAF7E198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>
            <a:extLst>
              <a:ext uri="{FF2B5EF4-FFF2-40B4-BE49-F238E27FC236}">
                <a16:creationId xmlns:a16="http://schemas.microsoft.com/office/drawing/2014/main" id="{97425C21-6831-4276-AC95-E0D636C999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A4DCD9A-6418-4E34-86FD-35B907FA059A}" type="slidenum">
              <a:rPr lang="hr-HR" altLang="sr-Latn-RS"/>
              <a:pPr>
                <a:defRPr/>
              </a:pPr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15758926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08234B06-F81C-4629-BAA2-63EBFFD80C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56EAC3-53DE-4B6C-AF9A-15D6D638EAD3}" type="datetimeFigureOut">
              <a:rPr lang="sr-Latn-CS"/>
              <a:pPr>
                <a:defRPr/>
              </a:pPr>
              <a:t>17.8.2021.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250CFF61-F910-4111-92F4-BFEFB66685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8EFD649F-CFD0-4D72-AC0A-BE0E89C0F0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5505EE-6E81-42C2-8E97-7E769C1C7CCA}" type="slidenum">
              <a:rPr lang="hr-HR" altLang="sr-Latn-RS"/>
              <a:pPr>
                <a:defRPr/>
              </a:pPr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25197724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A550C450-C31B-4BA6-AD33-690DB0A725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2E4EF4-B4AB-4259-BC2B-22418E5A80AB}" type="datetimeFigureOut">
              <a:rPr lang="sr-Latn-CS"/>
              <a:pPr>
                <a:defRPr/>
              </a:pPr>
              <a:t>17.8.2021.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0D78676A-4057-4708-9753-62C8DA3F94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481FEFB4-4D9D-4998-8B75-9101D5F3AA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05F0CB-E81E-495C-A88C-5DB5D04059A2}" type="slidenum">
              <a:rPr lang="hr-HR" altLang="sr-Latn-RS"/>
              <a:pPr>
                <a:defRPr/>
              </a:pPr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41367945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185E4922-C89E-4DE2-8047-7737BAC357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71AE22-0CBC-47DB-8948-A1877A82A271}" type="datetimeFigureOut">
              <a:rPr lang="sr-Latn-CS"/>
              <a:pPr>
                <a:defRPr/>
              </a:pPr>
              <a:t>17.8.2021.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52935728-71E3-4AA6-B3A7-2DD2A11EB3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2724E565-FC30-44BA-8FC7-A9FCAF3D5E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5ADC57-6013-4339-915C-9E664CF22302}" type="slidenum">
              <a:rPr lang="hr-HR" altLang="sr-Latn-RS"/>
              <a:pPr>
                <a:defRPr/>
              </a:pPr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15009465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j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3A5BF8F9-730E-4BA2-8BC4-AB03536E82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14DD8F-9450-459D-AF29-7B3632D1661F}" type="datetimeFigureOut">
              <a:rPr lang="sr-Latn-CS"/>
              <a:pPr>
                <a:defRPr/>
              </a:pPr>
              <a:t>17.8.2021.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48E7DA58-CD88-4AF1-84F3-C0C50EA935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B9011DA8-9B27-440A-A690-F476CA4938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2A055E-ADFF-44D0-8262-A5206473CCD5}" type="slidenum">
              <a:rPr lang="hr-HR" altLang="sr-Latn-RS"/>
              <a:pPr>
                <a:defRPr/>
              </a:pPr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3156757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Rezervirano mjesto datuma 3">
            <a:extLst>
              <a:ext uri="{FF2B5EF4-FFF2-40B4-BE49-F238E27FC236}">
                <a16:creationId xmlns:a16="http://schemas.microsoft.com/office/drawing/2014/main" id="{644107F3-1134-4C7F-9353-B1F7F1A4F8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0240B0-3890-4A5A-A197-C7467EEA2939}" type="datetimeFigureOut">
              <a:rPr lang="sr-Latn-CS"/>
              <a:pPr>
                <a:defRPr/>
              </a:pPr>
              <a:t>17.8.2021.</a:t>
            </a:fld>
            <a:endParaRPr lang="hr-HR"/>
          </a:p>
        </p:txBody>
      </p:sp>
      <p:sp>
        <p:nvSpPr>
          <p:cNvPr id="6" name="Rezervirano mjesto podnožja 4">
            <a:extLst>
              <a:ext uri="{FF2B5EF4-FFF2-40B4-BE49-F238E27FC236}">
                <a16:creationId xmlns:a16="http://schemas.microsoft.com/office/drawing/2014/main" id="{08E8FC88-4D87-4619-9A93-8EE77F97C9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>
            <a:extLst>
              <a:ext uri="{FF2B5EF4-FFF2-40B4-BE49-F238E27FC236}">
                <a16:creationId xmlns:a16="http://schemas.microsoft.com/office/drawing/2014/main" id="{6C3E600D-87E4-46DD-9CD4-69742B9447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BC7D50-50BD-4727-885C-2761DA7020EC}" type="slidenum">
              <a:rPr lang="hr-HR" altLang="sr-Latn-RS"/>
              <a:pPr>
                <a:defRPr/>
              </a:pPr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4756249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7" name="Rezervirano mjesto datuma 3">
            <a:extLst>
              <a:ext uri="{FF2B5EF4-FFF2-40B4-BE49-F238E27FC236}">
                <a16:creationId xmlns:a16="http://schemas.microsoft.com/office/drawing/2014/main" id="{4A36D662-848E-4EC7-91CD-8C7E145569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E3482E-83F7-461F-BE22-1A731058AF0D}" type="datetimeFigureOut">
              <a:rPr lang="sr-Latn-CS"/>
              <a:pPr>
                <a:defRPr/>
              </a:pPr>
              <a:t>17.8.2021.</a:t>
            </a:fld>
            <a:endParaRPr lang="hr-HR"/>
          </a:p>
        </p:txBody>
      </p:sp>
      <p:sp>
        <p:nvSpPr>
          <p:cNvPr id="8" name="Rezervirano mjesto podnožja 4">
            <a:extLst>
              <a:ext uri="{FF2B5EF4-FFF2-40B4-BE49-F238E27FC236}">
                <a16:creationId xmlns:a16="http://schemas.microsoft.com/office/drawing/2014/main" id="{CC053A2D-D1C3-4358-A0DF-EBE82D9B1E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9" name="Rezervirano mjesto broja slajda 5">
            <a:extLst>
              <a:ext uri="{FF2B5EF4-FFF2-40B4-BE49-F238E27FC236}">
                <a16:creationId xmlns:a16="http://schemas.microsoft.com/office/drawing/2014/main" id="{FA998058-6785-4199-9FA6-60CB61C7CD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D9C957-ACAB-422E-85F2-4AC9D76A7E20}" type="slidenum">
              <a:rPr lang="hr-HR" altLang="sr-Latn-RS"/>
              <a:pPr>
                <a:defRPr/>
              </a:pPr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8985839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Rezervirano mjesto datuma 3">
            <a:extLst>
              <a:ext uri="{FF2B5EF4-FFF2-40B4-BE49-F238E27FC236}">
                <a16:creationId xmlns:a16="http://schemas.microsoft.com/office/drawing/2014/main" id="{ED7D0B4C-04D3-491B-A60D-BB56DD2EAA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7A1F98-85B8-4CB2-8BC3-983F873D703A}" type="datetimeFigureOut">
              <a:rPr lang="sr-Latn-CS"/>
              <a:pPr>
                <a:defRPr/>
              </a:pPr>
              <a:t>17.8.2021.</a:t>
            </a:fld>
            <a:endParaRPr lang="hr-HR"/>
          </a:p>
        </p:txBody>
      </p:sp>
      <p:sp>
        <p:nvSpPr>
          <p:cNvPr id="4" name="Rezervirano mjesto podnožja 4">
            <a:extLst>
              <a:ext uri="{FF2B5EF4-FFF2-40B4-BE49-F238E27FC236}">
                <a16:creationId xmlns:a16="http://schemas.microsoft.com/office/drawing/2014/main" id="{8EB5963C-A084-4547-A83A-641D7D0D06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" name="Rezervirano mjesto broja slajda 5">
            <a:extLst>
              <a:ext uri="{FF2B5EF4-FFF2-40B4-BE49-F238E27FC236}">
                <a16:creationId xmlns:a16="http://schemas.microsoft.com/office/drawing/2014/main" id="{2534277B-D756-4EF4-8DC0-4501838E0B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3CDAA2-E683-4EC5-B32C-18586388629A}" type="slidenum">
              <a:rPr lang="hr-HR" altLang="sr-Latn-RS"/>
              <a:pPr>
                <a:defRPr/>
              </a:pPr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34046809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3">
            <a:extLst>
              <a:ext uri="{FF2B5EF4-FFF2-40B4-BE49-F238E27FC236}">
                <a16:creationId xmlns:a16="http://schemas.microsoft.com/office/drawing/2014/main" id="{066EE40A-7DBB-4632-A100-A1D8BDEFE5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781860-9C3D-4FF7-9B6E-CB7DC21FAAC4}" type="datetimeFigureOut">
              <a:rPr lang="sr-Latn-CS"/>
              <a:pPr>
                <a:defRPr/>
              </a:pPr>
              <a:t>17.8.2021.</a:t>
            </a:fld>
            <a:endParaRPr lang="hr-HR"/>
          </a:p>
        </p:txBody>
      </p:sp>
      <p:sp>
        <p:nvSpPr>
          <p:cNvPr id="3" name="Rezervirano mjesto podnožja 4">
            <a:extLst>
              <a:ext uri="{FF2B5EF4-FFF2-40B4-BE49-F238E27FC236}">
                <a16:creationId xmlns:a16="http://schemas.microsoft.com/office/drawing/2014/main" id="{A99CF8DB-15C4-45BE-9543-E995AFA4A8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4" name="Rezervirano mjesto broja slajda 5">
            <a:extLst>
              <a:ext uri="{FF2B5EF4-FFF2-40B4-BE49-F238E27FC236}">
                <a16:creationId xmlns:a16="http://schemas.microsoft.com/office/drawing/2014/main" id="{2AEFE9F3-0A03-45BF-8388-0AA38DAD1C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14BABA-709C-4F52-AF72-A792D9C6D956}" type="slidenum">
              <a:rPr lang="hr-HR" altLang="sr-Latn-RS"/>
              <a:pPr>
                <a:defRPr/>
              </a:pPr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32945250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zervirano mjesto datuma 3">
            <a:extLst>
              <a:ext uri="{FF2B5EF4-FFF2-40B4-BE49-F238E27FC236}">
                <a16:creationId xmlns:a16="http://schemas.microsoft.com/office/drawing/2014/main" id="{61214062-2786-4E14-B119-7D9C530CC8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2A5B9F-E1E4-4BF6-905D-2A3F9C87BC52}" type="datetimeFigureOut">
              <a:rPr lang="sr-Latn-CS"/>
              <a:pPr>
                <a:defRPr/>
              </a:pPr>
              <a:t>17.8.2021.</a:t>
            </a:fld>
            <a:endParaRPr lang="hr-HR"/>
          </a:p>
        </p:txBody>
      </p:sp>
      <p:sp>
        <p:nvSpPr>
          <p:cNvPr id="6" name="Rezervirano mjesto podnožja 4">
            <a:extLst>
              <a:ext uri="{FF2B5EF4-FFF2-40B4-BE49-F238E27FC236}">
                <a16:creationId xmlns:a16="http://schemas.microsoft.com/office/drawing/2014/main" id="{7FAC3511-2BF2-4A3D-9A5D-5E33DE5373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>
            <a:extLst>
              <a:ext uri="{FF2B5EF4-FFF2-40B4-BE49-F238E27FC236}">
                <a16:creationId xmlns:a16="http://schemas.microsoft.com/office/drawing/2014/main" id="{D2BE6DA9-3E89-481B-B9E7-0B13AA631E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2FD354-7CE4-4371-A10E-FB287FFB7DB5}" type="slidenum">
              <a:rPr lang="hr-HR" altLang="sr-Latn-RS"/>
              <a:pPr>
                <a:defRPr/>
              </a:pPr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26548696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hr-HR" noProof="0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zervirano mjesto datuma 3">
            <a:extLst>
              <a:ext uri="{FF2B5EF4-FFF2-40B4-BE49-F238E27FC236}">
                <a16:creationId xmlns:a16="http://schemas.microsoft.com/office/drawing/2014/main" id="{D778E10A-BD12-4FA6-BC1C-B87157D8A1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9A3135-3572-4EE9-8AEC-E514C6E92A98}" type="datetimeFigureOut">
              <a:rPr lang="sr-Latn-CS"/>
              <a:pPr>
                <a:defRPr/>
              </a:pPr>
              <a:t>17.8.2021.</a:t>
            </a:fld>
            <a:endParaRPr lang="hr-HR"/>
          </a:p>
        </p:txBody>
      </p:sp>
      <p:sp>
        <p:nvSpPr>
          <p:cNvPr id="6" name="Rezervirano mjesto podnožja 4">
            <a:extLst>
              <a:ext uri="{FF2B5EF4-FFF2-40B4-BE49-F238E27FC236}">
                <a16:creationId xmlns:a16="http://schemas.microsoft.com/office/drawing/2014/main" id="{A1A5CC61-973A-4FA0-88AB-7DC1526311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>
            <a:extLst>
              <a:ext uri="{FF2B5EF4-FFF2-40B4-BE49-F238E27FC236}">
                <a16:creationId xmlns:a16="http://schemas.microsoft.com/office/drawing/2014/main" id="{B8A8AA15-5B67-4918-9D2B-4C1963C0D2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A542E4-5D8A-4E1F-872C-45820C060868}" type="slidenum">
              <a:rPr lang="hr-HR" altLang="sr-Latn-RS"/>
              <a:pPr>
                <a:defRPr/>
              </a:pPr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29416391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zervirano mjesto naslova 1">
            <a:extLst>
              <a:ext uri="{FF2B5EF4-FFF2-40B4-BE49-F238E27FC236}">
                <a16:creationId xmlns:a16="http://schemas.microsoft.com/office/drawing/2014/main" id="{79EDC680-A393-4872-885F-7C9B35450BE9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r-HR" altLang="sr-Latn-RS"/>
              <a:t>Kliknite da biste uredili stil naslova matrice</a:t>
            </a:r>
          </a:p>
        </p:txBody>
      </p:sp>
      <p:sp>
        <p:nvSpPr>
          <p:cNvPr id="1027" name="Rezervirano mjesto teksta 2">
            <a:extLst>
              <a:ext uri="{FF2B5EF4-FFF2-40B4-BE49-F238E27FC236}">
                <a16:creationId xmlns:a16="http://schemas.microsoft.com/office/drawing/2014/main" id="{2896F3B1-6EB7-4D68-8C84-44CE00642FB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r-HR" altLang="sr-Latn-RS"/>
              <a:t>Kliknite da biste uredili stilove teksta matrice</a:t>
            </a:r>
          </a:p>
          <a:p>
            <a:pPr lvl="1"/>
            <a:r>
              <a:rPr lang="hr-HR" altLang="sr-Latn-RS"/>
              <a:t>Druga razina</a:t>
            </a:r>
          </a:p>
          <a:p>
            <a:pPr lvl="2"/>
            <a:r>
              <a:rPr lang="hr-HR" altLang="sr-Latn-RS"/>
              <a:t>Treća razina</a:t>
            </a:r>
          </a:p>
          <a:p>
            <a:pPr lvl="3"/>
            <a:r>
              <a:rPr lang="hr-HR" altLang="sr-Latn-RS"/>
              <a:t>Četvrta razina</a:t>
            </a:r>
          </a:p>
          <a:p>
            <a:pPr lvl="4"/>
            <a:r>
              <a:rPr lang="hr-HR" altLang="sr-Latn-RS"/>
              <a:t>Peta razina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3BFF6D2B-EA6D-4F43-8FA8-96DA9446702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8C264DBB-DF9F-4D2E-AFBF-35F41F1E2D40}" type="datetimeFigureOut">
              <a:rPr lang="sr-Latn-CS"/>
              <a:pPr>
                <a:defRPr/>
              </a:pPr>
              <a:t>17.8.2021.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C164F7B5-8152-4CC0-AA98-A193317BCBB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solidFill>
                  <a:srgbClr val="898989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E9BE98EA-3215-4D25-A67B-C1C73485D2E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908010D6-F49D-4883-8D35-C0718F0DBA96}" type="slidenum">
              <a:rPr lang="hr-HR" altLang="sr-Latn-RS"/>
              <a:pPr>
                <a:defRPr/>
              </a:pPr>
              <a:t>‹#›</a:t>
            </a:fld>
            <a:endParaRPr lang="hr-HR" altLang="sr-Latn-R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4" r:id="rId1"/>
    <p:sldLayoutId id="2147483724" r:id="rId2"/>
    <p:sldLayoutId id="2147483725" r:id="rId3"/>
    <p:sldLayoutId id="2147483726" r:id="rId4"/>
    <p:sldLayoutId id="2147483727" r:id="rId5"/>
    <p:sldLayoutId id="2147483728" r:id="rId6"/>
    <p:sldLayoutId id="2147483729" r:id="rId7"/>
    <p:sldLayoutId id="2147483730" r:id="rId8"/>
    <p:sldLayoutId id="2147483731" r:id="rId9"/>
    <p:sldLayoutId id="2147483732" r:id="rId10"/>
    <p:sldLayoutId id="214748373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13" Type="http://schemas.openxmlformats.org/officeDocument/2006/relationships/image" Target="../media/image7.wmf"/><Relationship Id="rId3" Type="http://schemas.openxmlformats.org/officeDocument/2006/relationships/image" Target="../media/image2.wmf"/><Relationship Id="rId7" Type="http://schemas.openxmlformats.org/officeDocument/2006/relationships/image" Target="../media/image4.wmf"/><Relationship Id="rId12" Type="http://schemas.openxmlformats.org/officeDocument/2006/relationships/oleObject" Target="../embeddings/oleObject6.bin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6.wmf"/><Relationship Id="rId5" Type="http://schemas.openxmlformats.org/officeDocument/2006/relationships/image" Target="../media/image3.wmf"/><Relationship Id="rId15" Type="http://schemas.openxmlformats.org/officeDocument/2006/relationships/image" Target="../media/image8.wmf"/><Relationship Id="rId10" Type="http://schemas.openxmlformats.org/officeDocument/2006/relationships/oleObject" Target="../embeddings/oleObject5.bin"/><Relationship Id="rId4" Type="http://schemas.openxmlformats.org/officeDocument/2006/relationships/oleObject" Target="../embeddings/oleObject2.bin"/><Relationship Id="rId9" Type="http://schemas.openxmlformats.org/officeDocument/2006/relationships/image" Target="../media/image5.wmf"/><Relationship Id="rId14" Type="http://schemas.openxmlformats.org/officeDocument/2006/relationships/oleObject" Target="../embeddings/oleObject7.bin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.bin"/><Relationship Id="rId13" Type="http://schemas.openxmlformats.org/officeDocument/2006/relationships/image" Target="../media/image14.wmf"/><Relationship Id="rId18" Type="http://schemas.openxmlformats.org/officeDocument/2006/relationships/oleObject" Target="../embeddings/oleObject16.bin"/><Relationship Id="rId26" Type="http://schemas.openxmlformats.org/officeDocument/2006/relationships/oleObject" Target="../embeddings/oleObject20.bin"/><Relationship Id="rId3" Type="http://schemas.openxmlformats.org/officeDocument/2006/relationships/image" Target="../media/image9.wmf"/><Relationship Id="rId21" Type="http://schemas.openxmlformats.org/officeDocument/2006/relationships/image" Target="../media/image18.wmf"/><Relationship Id="rId34" Type="http://schemas.openxmlformats.org/officeDocument/2006/relationships/oleObject" Target="../embeddings/oleObject24.bin"/><Relationship Id="rId7" Type="http://schemas.openxmlformats.org/officeDocument/2006/relationships/image" Target="../media/image11.wmf"/><Relationship Id="rId12" Type="http://schemas.openxmlformats.org/officeDocument/2006/relationships/oleObject" Target="../embeddings/oleObject13.bin"/><Relationship Id="rId17" Type="http://schemas.openxmlformats.org/officeDocument/2006/relationships/image" Target="../media/image16.wmf"/><Relationship Id="rId25" Type="http://schemas.openxmlformats.org/officeDocument/2006/relationships/image" Target="../media/image20.wmf"/><Relationship Id="rId33" Type="http://schemas.openxmlformats.org/officeDocument/2006/relationships/image" Target="../media/image24.wmf"/><Relationship Id="rId2" Type="http://schemas.openxmlformats.org/officeDocument/2006/relationships/oleObject" Target="../embeddings/oleObject8.bin"/><Relationship Id="rId16" Type="http://schemas.openxmlformats.org/officeDocument/2006/relationships/oleObject" Target="../embeddings/oleObject15.bin"/><Relationship Id="rId20" Type="http://schemas.openxmlformats.org/officeDocument/2006/relationships/oleObject" Target="../embeddings/oleObject17.bin"/><Relationship Id="rId29" Type="http://schemas.openxmlformats.org/officeDocument/2006/relationships/image" Target="../media/image22.wmf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10.bin"/><Relationship Id="rId11" Type="http://schemas.openxmlformats.org/officeDocument/2006/relationships/image" Target="../media/image13.wmf"/><Relationship Id="rId24" Type="http://schemas.openxmlformats.org/officeDocument/2006/relationships/oleObject" Target="../embeddings/oleObject19.bin"/><Relationship Id="rId32" Type="http://schemas.openxmlformats.org/officeDocument/2006/relationships/oleObject" Target="../embeddings/oleObject23.bin"/><Relationship Id="rId5" Type="http://schemas.openxmlformats.org/officeDocument/2006/relationships/image" Target="../media/image10.wmf"/><Relationship Id="rId15" Type="http://schemas.openxmlformats.org/officeDocument/2006/relationships/image" Target="../media/image15.wmf"/><Relationship Id="rId23" Type="http://schemas.openxmlformats.org/officeDocument/2006/relationships/image" Target="../media/image19.wmf"/><Relationship Id="rId28" Type="http://schemas.openxmlformats.org/officeDocument/2006/relationships/oleObject" Target="../embeddings/oleObject21.bin"/><Relationship Id="rId10" Type="http://schemas.openxmlformats.org/officeDocument/2006/relationships/oleObject" Target="../embeddings/oleObject12.bin"/><Relationship Id="rId19" Type="http://schemas.openxmlformats.org/officeDocument/2006/relationships/image" Target="../media/image17.wmf"/><Relationship Id="rId31" Type="http://schemas.openxmlformats.org/officeDocument/2006/relationships/image" Target="../media/image23.wmf"/><Relationship Id="rId4" Type="http://schemas.openxmlformats.org/officeDocument/2006/relationships/oleObject" Target="../embeddings/oleObject9.bin"/><Relationship Id="rId9" Type="http://schemas.openxmlformats.org/officeDocument/2006/relationships/image" Target="../media/image12.wmf"/><Relationship Id="rId14" Type="http://schemas.openxmlformats.org/officeDocument/2006/relationships/oleObject" Target="../embeddings/oleObject14.bin"/><Relationship Id="rId22" Type="http://schemas.openxmlformats.org/officeDocument/2006/relationships/oleObject" Target="../embeddings/oleObject18.bin"/><Relationship Id="rId27" Type="http://schemas.openxmlformats.org/officeDocument/2006/relationships/image" Target="../media/image21.wmf"/><Relationship Id="rId30" Type="http://schemas.openxmlformats.org/officeDocument/2006/relationships/oleObject" Target="../embeddings/oleObject22.bin"/><Relationship Id="rId35" Type="http://schemas.openxmlformats.org/officeDocument/2006/relationships/image" Target="../media/image25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wmf"/><Relationship Id="rId3" Type="http://schemas.openxmlformats.org/officeDocument/2006/relationships/oleObject" Target="../embeddings/oleObject25.bin"/><Relationship Id="rId7" Type="http://schemas.openxmlformats.org/officeDocument/2006/relationships/oleObject" Target="../embeddings/oleObject27.bin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5.wmf"/><Relationship Id="rId5" Type="http://schemas.openxmlformats.org/officeDocument/2006/relationships/oleObject" Target="../embeddings/oleObject26.bin"/><Relationship Id="rId4" Type="http://schemas.openxmlformats.org/officeDocument/2006/relationships/image" Target="../media/image26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>
            <a:extLst>
              <a:ext uri="{FF2B5EF4-FFF2-40B4-BE49-F238E27FC236}">
                <a16:creationId xmlns:a16="http://schemas.microsoft.com/office/drawing/2014/main" id="{43A2842A-48CF-4CBB-91CD-904BD39149A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2125" y="1619250"/>
            <a:ext cx="7772400" cy="1470025"/>
          </a:xfrm>
        </p:spPr>
        <p:txBody>
          <a:bodyPr/>
          <a:lstStyle/>
          <a:p>
            <a:pPr marL="358775" algn="ctr" eaLnBrk="1" hangingPunct="1"/>
            <a:r>
              <a:rPr lang="hr-HR" altLang="sr-Latn-RS" sz="4800">
                <a:solidFill>
                  <a:schemeClr val="tx1"/>
                </a:solidFill>
                <a:latin typeface="Arial" panose="020B0604020202020204" pitchFamily="34" charset="0"/>
              </a:rPr>
              <a:t>1.</a:t>
            </a:r>
            <a:r>
              <a:rPr lang="hr-HR" altLang="sr-Latn-RS" sz="4800">
                <a:latin typeface="Arial" panose="020B0604020202020204" pitchFamily="34" charset="0"/>
              </a:rPr>
              <a:t> </a:t>
            </a:r>
            <a:r>
              <a:rPr lang="hr-HR" altLang="sr-Latn-RS" sz="4800">
                <a:solidFill>
                  <a:schemeClr val="tx1"/>
                </a:solidFill>
                <a:latin typeface="Arial" panose="020B0604020202020204" pitchFamily="34" charset="0"/>
              </a:rPr>
              <a:t>REALNI BROJEVI</a:t>
            </a:r>
            <a:r>
              <a:rPr lang="hr-HR" altLang="sr-Latn-RS" sz="4800">
                <a:latin typeface="Arial" panose="020B0604020202020204" pitchFamily="34" charset="0"/>
              </a:rPr>
              <a:t>. </a:t>
            </a:r>
            <a:r>
              <a:rPr lang="hr-HR" altLang="sr-Latn-RS" sz="4000"/>
              <a:t>REALNI BROJEVI1</a:t>
            </a:r>
            <a:endParaRPr lang="hr-HR" altLang="sr-Latn-RS" sz="4000">
              <a:solidFill>
                <a:schemeClr val="tx1"/>
              </a:solidFill>
            </a:endParaRPr>
          </a:p>
        </p:txBody>
      </p:sp>
      <p:sp>
        <p:nvSpPr>
          <p:cNvPr id="4099" name="Subtitle 2">
            <a:extLst>
              <a:ext uri="{FF2B5EF4-FFF2-40B4-BE49-F238E27FC236}">
                <a16:creationId xmlns:a16="http://schemas.microsoft.com/office/drawing/2014/main" id="{1C085EB5-D5B9-4346-9500-014BE393674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04913" y="2563813"/>
            <a:ext cx="6169025" cy="3176587"/>
          </a:xfrm>
        </p:spPr>
        <p:txBody>
          <a:bodyPr/>
          <a:lstStyle/>
          <a:p>
            <a:pPr eaLnBrk="1" hangingPunct="1"/>
            <a:r>
              <a:rPr lang="hr-HR" altLang="sr-Latn-RS" sz="4400"/>
              <a:t>1.3. Kvadrat umnoška i količnika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ica 2">
            <a:extLst>
              <a:ext uri="{FF2B5EF4-FFF2-40B4-BE49-F238E27FC236}">
                <a16:creationId xmlns:a16="http://schemas.microsoft.com/office/drawing/2014/main" id="{EF0910B3-BBBC-4C5F-BC70-6D3FC3B17E73}"/>
              </a:ext>
            </a:extLst>
          </p:cNvPr>
          <p:cNvGraphicFramePr>
            <a:graphicFrameLocks noGrp="1"/>
          </p:cNvGraphicFramePr>
          <p:nvPr/>
        </p:nvGraphicFramePr>
        <p:xfrm>
          <a:off x="681038" y="900113"/>
          <a:ext cx="7888287" cy="3886200"/>
        </p:xfrm>
        <a:graphic>
          <a:graphicData uri="http://schemas.openxmlformats.org/drawingml/2006/table">
            <a:tbl>
              <a:tblPr/>
              <a:tblGrid>
                <a:gridCol w="11271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271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255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271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271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2712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2712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64770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sr-Latn-R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sr-Latn-R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sr-Latn-R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</a:t>
                      </a:r>
                      <a:r>
                        <a:rPr kumimoji="0" lang="hr-HR" altLang="sr-Latn-RS" sz="1800" b="1" i="1" u="none" strike="noStrike" cap="none" normalizeH="0" baseline="3000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kumimoji="0" lang="hr-HR" altLang="sr-Latn-RS" sz="1800" b="1" i="1" u="none" strike="noStrike" cap="none" normalizeH="0" baseline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sr-Latn-R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</a:t>
                      </a:r>
                      <a:r>
                        <a:rPr kumimoji="0" lang="hr-HR" altLang="sr-Latn-RS" sz="1800" b="1" i="1" u="none" strike="noStrike" cap="none" normalizeH="0" baseline="3000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kumimoji="0" lang="hr-HR" altLang="sr-Latn-RS" sz="1800" b="1" i="1" u="none" strike="noStrike" cap="none" normalizeH="0" baseline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sr-Latn-R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Symbol" panose="05050102010706020507" pitchFamily="18" charset="2"/>
                        </a:rPr>
                        <a:t>a </a:t>
                      </a:r>
                      <a:r>
                        <a:rPr kumimoji="0" lang="hr-HR" altLang="sr-Latn-R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  <a:sym typeface="Symbol" panose="05050102010706020507" pitchFamily="18" charset="2"/>
                        </a:rPr>
                        <a:t>·</a:t>
                      </a:r>
                      <a:r>
                        <a:rPr kumimoji="0" lang="hr-HR" altLang="sr-Latn-R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Symbol" panose="05050102010706020507" pitchFamily="18" charset="2"/>
                        </a:rPr>
                        <a:t> </a:t>
                      </a:r>
                      <a:r>
                        <a:rPr kumimoji="0" lang="hr-HR" altLang="sr-Latn-R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sr-Latn-R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</a:t>
                      </a:r>
                      <a:r>
                        <a:rPr kumimoji="0" lang="hr-HR" altLang="sr-Latn-RS" sz="1800" b="1" i="1" u="none" strike="noStrike" cap="none" normalizeH="0" baseline="3000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r>
                        <a:rPr kumimoji="0" lang="hr-HR" altLang="sr-Latn-R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hr-HR" altLang="sr-Latn-R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·</a:t>
                      </a:r>
                      <a:r>
                        <a:rPr kumimoji="0" lang="hr-HR" altLang="sr-Latn-R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Symbol" panose="05050102010706020507" pitchFamily="18" charset="2"/>
                        </a:rPr>
                        <a:t> </a:t>
                      </a:r>
                      <a:r>
                        <a:rPr kumimoji="0" lang="hr-HR" altLang="sr-Latn-R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</a:t>
                      </a:r>
                      <a:r>
                        <a:rPr kumimoji="0" lang="hr-HR" altLang="sr-Latn-RS" sz="1800" b="1" i="1" u="none" strike="noStrike" cap="none" normalizeH="0" baseline="3000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kumimoji="0" lang="hr-HR" altLang="sr-Latn-RS" sz="1800" b="1" i="1" u="none" strike="noStrike" cap="none" normalizeH="0" baseline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sr-Latn-R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</a:t>
                      </a:r>
                      <a:r>
                        <a:rPr kumimoji="0" lang="hr-HR" altLang="sr-Latn-R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 </a:t>
                      </a:r>
                      <a:r>
                        <a:rPr kumimoji="0" lang="hr-HR" altLang="sr-Latn-R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·</a:t>
                      </a:r>
                      <a:r>
                        <a:rPr kumimoji="0" lang="hr-HR" altLang="sr-Latn-R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Symbol" panose="05050102010706020507" pitchFamily="18" charset="2"/>
                        </a:rPr>
                        <a:t> </a:t>
                      </a:r>
                      <a:r>
                        <a:rPr kumimoji="0" lang="hr-HR" altLang="sr-Latn-R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</a:t>
                      </a:r>
                      <a:r>
                        <a:rPr kumimoji="0" lang="hr-HR" altLang="sr-Latn-R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</a:t>
                      </a:r>
                      <a:r>
                        <a:rPr kumimoji="0" lang="hr-HR" altLang="sr-Latn-RS" sz="1800" b="1" i="1" u="none" strike="noStrike" cap="none" normalizeH="0" baseline="3000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770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sr-Latn-R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altLang="sr-Latn-R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altLang="sr-Latn-R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altLang="sr-Latn-R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altLang="sr-Latn-R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altLang="sr-Latn-R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altLang="sr-Latn-R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4770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sr-Latn-R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–1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altLang="sr-Latn-R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altLang="sr-Latn-R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altLang="sr-Latn-R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altLang="sr-Latn-R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altLang="sr-Latn-R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altLang="sr-Latn-R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4770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sr-Latn-R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–3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altLang="sr-Latn-R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altLang="sr-Latn-R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altLang="sr-Latn-R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altLang="sr-Latn-R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altLang="sr-Latn-R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altLang="sr-Latn-R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4770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altLang="sr-Latn-R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altLang="sr-Latn-R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altLang="sr-Latn-R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altLang="sr-Latn-R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altLang="sr-Latn-R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altLang="sr-Latn-R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altLang="sr-Latn-R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4770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sr-Latn-R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altLang="sr-Latn-R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altLang="sr-Latn-R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altLang="sr-Latn-R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altLang="sr-Latn-R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altLang="sr-Latn-R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altLang="sr-Latn-R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5180" name="Object 2">
            <a:extLst>
              <a:ext uri="{FF2B5EF4-FFF2-40B4-BE49-F238E27FC236}">
                <a16:creationId xmlns:a16="http://schemas.microsoft.com/office/drawing/2014/main" id="{122FA336-7795-482D-96E6-A083B86F0D2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179513" y="3559175"/>
          <a:ext cx="2032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03112" imgH="571252" progId="Equation.DSMT4">
                  <p:embed/>
                </p:oleObj>
              </mc:Choice>
              <mc:Fallback>
                <p:oleObj name="Equation" r:id="rId2" imgW="203112" imgH="571252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79513" y="3559175"/>
                        <a:ext cx="2032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81" name="Object 4">
            <a:extLst>
              <a:ext uri="{FF2B5EF4-FFF2-40B4-BE49-F238E27FC236}">
                <a16:creationId xmlns:a16="http://schemas.microsoft.com/office/drawing/2014/main" id="{81139B22-59F3-4034-B634-73EC0842385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65363" y="3533775"/>
          <a:ext cx="2032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03112" imgH="571252" progId="Equation.DSMT4">
                  <p:embed/>
                </p:oleObj>
              </mc:Choice>
              <mc:Fallback>
                <p:oleObj name="Equation" r:id="rId4" imgW="203112" imgH="571252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5363" y="3533775"/>
                        <a:ext cx="2032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6">
            <a:extLst>
              <a:ext uri="{FF2B5EF4-FFF2-40B4-BE49-F238E27FC236}">
                <a16:creationId xmlns:a16="http://schemas.microsoft.com/office/drawing/2014/main" id="{5B7244F2-1DFA-4573-B278-F5ED9C9031C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402013" y="3533775"/>
          <a:ext cx="2032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03112" imgH="571252" progId="Equation.DSMT4">
                  <p:embed/>
                </p:oleObj>
              </mc:Choice>
              <mc:Fallback>
                <p:oleObj name="Equation" r:id="rId6" imgW="203112" imgH="571252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02013" y="3533775"/>
                        <a:ext cx="2032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8">
            <a:extLst>
              <a:ext uri="{FF2B5EF4-FFF2-40B4-BE49-F238E27FC236}">
                <a16:creationId xmlns:a16="http://schemas.microsoft.com/office/drawing/2014/main" id="{9242D064-3985-4F08-BFD0-6BEA3EDC8F2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641975" y="3533775"/>
          <a:ext cx="2032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03112" imgH="571252" progId="Equation.DSMT4">
                  <p:embed/>
                </p:oleObj>
              </mc:Choice>
              <mc:Fallback>
                <p:oleObj name="Equation" r:id="rId8" imgW="203112" imgH="571252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41975" y="3533775"/>
                        <a:ext cx="2032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84" name="Pravokutnik 11">
            <a:extLst>
              <a:ext uri="{FF2B5EF4-FFF2-40B4-BE49-F238E27FC236}">
                <a16:creationId xmlns:a16="http://schemas.microsoft.com/office/drawing/2014/main" id="{A13C5A3F-F358-4C31-B2C2-3ABDB411D3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9800" y="1681163"/>
            <a:ext cx="31273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hr-HR" altLang="sr-Latn-RS" sz="1800"/>
              <a:t>2</a:t>
            </a:r>
          </a:p>
        </p:txBody>
      </p:sp>
      <p:sp>
        <p:nvSpPr>
          <p:cNvPr id="13" name="Pravokutnik 12">
            <a:extLst>
              <a:ext uri="{FF2B5EF4-FFF2-40B4-BE49-F238E27FC236}">
                <a16:creationId xmlns:a16="http://schemas.microsoft.com/office/drawing/2014/main" id="{78EC24A6-D5C4-4B20-960B-5FACBD604E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46450" y="1681163"/>
            <a:ext cx="31273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hr-HR" altLang="sr-Latn-RS" sz="1800"/>
              <a:t>1</a:t>
            </a:r>
          </a:p>
        </p:txBody>
      </p:sp>
      <p:sp>
        <p:nvSpPr>
          <p:cNvPr id="5186" name="Pravokutnik 14">
            <a:extLst>
              <a:ext uri="{FF2B5EF4-FFF2-40B4-BE49-F238E27FC236}">
                <a16:creationId xmlns:a16="http://schemas.microsoft.com/office/drawing/2014/main" id="{9E8CDE1C-EC7E-4780-BB8B-286B19B19C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46300" y="2352675"/>
            <a:ext cx="4413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hr-HR" altLang="sr-Latn-RS" sz="1800"/>
              <a:t>–2</a:t>
            </a:r>
          </a:p>
        </p:txBody>
      </p:sp>
      <p:sp>
        <p:nvSpPr>
          <p:cNvPr id="17" name="Pravokutnik 16">
            <a:extLst>
              <a:ext uri="{FF2B5EF4-FFF2-40B4-BE49-F238E27FC236}">
                <a16:creationId xmlns:a16="http://schemas.microsoft.com/office/drawing/2014/main" id="{DF72551A-B18D-49AD-901E-6781ED09EE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46450" y="2995613"/>
            <a:ext cx="3127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hr-HR" altLang="sr-Latn-RS" sz="1800"/>
              <a:t>9</a:t>
            </a:r>
          </a:p>
        </p:txBody>
      </p:sp>
      <p:sp>
        <p:nvSpPr>
          <p:cNvPr id="5188" name="Pravokutnik 17">
            <a:extLst>
              <a:ext uri="{FF2B5EF4-FFF2-40B4-BE49-F238E27FC236}">
                <a16:creationId xmlns:a16="http://schemas.microsoft.com/office/drawing/2014/main" id="{240B993A-EEBF-4E8C-A3CD-B59D88F401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9800" y="2995613"/>
            <a:ext cx="3127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hr-HR" altLang="sr-Latn-RS" sz="1800"/>
              <a:t>4</a:t>
            </a:r>
          </a:p>
        </p:txBody>
      </p:sp>
      <p:sp>
        <p:nvSpPr>
          <p:cNvPr id="5189" name="Pravokutnik 28">
            <a:extLst>
              <a:ext uri="{FF2B5EF4-FFF2-40B4-BE49-F238E27FC236}">
                <a16:creationId xmlns:a16="http://schemas.microsoft.com/office/drawing/2014/main" id="{3A1C9390-8A8E-4F92-AF28-C97FC05721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14550" y="4265613"/>
            <a:ext cx="5048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hr-HR" altLang="sr-Latn-RS" sz="1800"/>
              <a:t>2.5</a:t>
            </a:r>
          </a:p>
        </p:txBody>
      </p:sp>
      <p:sp>
        <p:nvSpPr>
          <p:cNvPr id="30" name="Pravokutnik 29">
            <a:extLst>
              <a:ext uri="{FF2B5EF4-FFF2-40B4-BE49-F238E27FC236}">
                <a16:creationId xmlns:a16="http://schemas.microsoft.com/office/drawing/2014/main" id="{F152DC6B-ED91-4DA8-A7BF-B980D65772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60875" y="1681163"/>
            <a:ext cx="31273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hr-HR" altLang="sr-Latn-RS" sz="1800"/>
              <a:t>4</a:t>
            </a:r>
          </a:p>
        </p:txBody>
      </p:sp>
      <p:sp>
        <p:nvSpPr>
          <p:cNvPr id="31" name="Pravokutnik 30">
            <a:extLst>
              <a:ext uri="{FF2B5EF4-FFF2-40B4-BE49-F238E27FC236}">
                <a16:creationId xmlns:a16="http://schemas.microsoft.com/office/drawing/2014/main" id="{C194D3CD-34C8-49E7-8BB6-0349AFAFD3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86413" y="1681163"/>
            <a:ext cx="312737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hr-HR" altLang="sr-Latn-RS" sz="1800"/>
              <a:t>2</a:t>
            </a:r>
          </a:p>
        </p:txBody>
      </p:sp>
      <p:sp>
        <p:nvSpPr>
          <p:cNvPr id="32" name="Pravokutnik 31">
            <a:extLst>
              <a:ext uri="{FF2B5EF4-FFF2-40B4-BE49-F238E27FC236}">
                <a16:creationId xmlns:a16="http://schemas.microsoft.com/office/drawing/2014/main" id="{8EE92DC4-8F8B-4C06-A65D-D4027190F9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07188" y="1681163"/>
            <a:ext cx="312737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hr-HR" altLang="sr-Latn-RS" sz="1800"/>
              <a:t>4</a:t>
            </a:r>
          </a:p>
        </p:txBody>
      </p:sp>
      <p:sp>
        <p:nvSpPr>
          <p:cNvPr id="33" name="Pravokutnik 32">
            <a:extLst>
              <a:ext uri="{FF2B5EF4-FFF2-40B4-BE49-F238E27FC236}">
                <a16:creationId xmlns:a16="http://schemas.microsoft.com/office/drawing/2014/main" id="{4E77FB88-4F22-4C81-9557-9D5D7A24A6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69238" y="1681163"/>
            <a:ext cx="31432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hr-HR" altLang="sr-Latn-RS" sz="1800"/>
              <a:t>4</a:t>
            </a:r>
          </a:p>
        </p:txBody>
      </p:sp>
      <p:sp>
        <p:nvSpPr>
          <p:cNvPr id="34" name="Pravokutnik 33">
            <a:extLst>
              <a:ext uri="{FF2B5EF4-FFF2-40B4-BE49-F238E27FC236}">
                <a16:creationId xmlns:a16="http://schemas.microsoft.com/office/drawing/2014/main" id="{AB32BF0E-864D-4CB5-A8BC-CB1171AB8C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46450" y="2352675"/>
            <a:ext cx="3127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hr-HR" altLang="sr-Latn-RS" sz="1800"/>
              <a:t>1</a:t>
            </a:r>
          </a:p>
        </p:txBody>
      </p:sp>
      <p:sp>
        <p:nvSpPr>
          <p:cNvPr id="35" name="Pravokutnik 34">
            <a:extLst>
              <a:ext uri="{FF2B5EF4-FFF2-40B4-BE49-F238E27FC236}">
                <a16:creationId xmlns:a16="http://schemas.microsoft.com/office/drawing/2014/main" id="{751247B5-B273-4B8D-AD16-D14F231789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60875" y="2352675"/>
            <a:ext cx="3127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hr-HR" altLang="sr-Latn-RS" sz="1800"/>
              <a:t>4</a:t>
            </a:r>
          </a:p>
        </p:txBody>
      </p:sp>
      <p:sp>
        <p:nvSpPr>
          <p:cNvPr id="36" name="Pravokutnik 35">
            <a:extLst>
              <a:ext uri="{FF2B5EF4-FFF2-40B4-BE49-F238E27FC236}">
                <a16:creationId xmlns:a16="http://schemas.microsoft.com/office/drawing/2014/main" id="{93204FB7-4FF6-40A5-83C2-038D25928A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86413" y="2352675"/>
            <a:ext cx="31273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hr-HR" altLang="sr-Latn-RS" sz="1800"/>
              <a:t>2</a:t>
            </a:r>
          </a:p>
        </p:txBody>
      </p:sp>
      <p:sp>
        <p:nvSpPr>
          <p:cNvPr id="37" name="Pravokutnik 36">
            <a:extLst>
              <a:ext uri="{FF2B5EF4-FFF2-40B4-BE49-F238E27FC236}">
                <a16:creationId xmlns:a16="http://schemas.microsoft.com/office/drawing/2014/main" id="{A60D3049-439D-4EE9-8468-2BB724759F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07188" y="2352675"/>
            <a:ext cx="31273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hr-HR" altLang="sr-Latn-RS" sz="1800"/>
              <a:t>4</a:t>
            </a:r>
          </a:p>
        </p:txBody>
      </p:sp>
      <p:sp>
        <p:nvSpPr>
          <p:cNvPr id="38" name="Pravokutnik 37">
            <a:extLst>
              <a:ext uri="{FF2B5EF4-FFF2-40B4-BE49-F238E27FC236}">
                <a16:creationId xmlns:a16="http://schemas.microsoft.com/office/drawing/2014/main" id="{910AD7DC-5749-4C0C-9959-3192C53900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69238" y="2352675"/>
            <a:ext cx="3143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hr-HR" altLang="sr-Latn-RS" sz="1800"/>
              <a:t>4</a:t>
            </a:r>
          </a:p>
        </p:txBody>
      </p:sp>
      <p:sp>
        <p:nvSpPr>
          <p:cNvPr id="40" name="Pravokutnik 39">
            <a:extLst>
              <a:ext uri="{FF2B5EF4-FFF2-40B4-BE49-F238E27FC236}">
                <a16:creationId xmlns:a16="http://schemas.microsoft.com/office/drawing/2014/main" id="{94E0C392-A8A2-41DB-A41A-C2EF35E95B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97375" y="2995613"/>
            <a:ext cx="4397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hr-HR" altLang="sr-Latn-RS" sz="1800"/>
              <a:t>16</a:t>
            </a:r>
          </a:p>
        </p:txBody>
      </p:sp>
      <p:sp>
        <p:nvSpPr>
          <p:cNvPr id="41" name="Pravokutnik 40">
            <a:extLst>
              <a:ext uri="{FF2B5EF4-FFF2-40B4-BE49-F238E27FC236}">
                <a16:creationId xmlns:a16="http://schemas.microsoft.com/office/drawing/2014/main" id="{DA714206-9422-41FA-8E6D-8961CE423DAF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5403850" y="2995613"/>
            <a:ext cx="67786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hr-HR" altLang="sr-Latn-RS" sz="1800"/>
              <a:t>– 12</a:t>
            </a:r>
          </a:p>
        </p:txBody>
      </p:sp>
      <p:sp>
        <p:nvSpPr>
          <p:cNvPr id="42" name="Pravokutnik 41">
            <a:extLst>
              <a:ext uri="{FF2B5EF4-FFF2-40B4-BE49-F238E27FC236}">
                <a16:creationId xmlns:a16="http://schemas.microsoft.com/office/drawing/2014/main" id="{26CBD446-8B77-4781-9A93-F5B7D58D9E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78600" y="2995613"/>
            <a:ext cx="56991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hr-HR" altLang="sr-Latn-RS" sz="1800"/>
              <a:t>144</a:t>
            </a:r>
          </a:p>
        </p:txBody>
      </p:sp>
      <p:sp>
        <p:nvSpPr>
          <p:cNvPr id="43" name="Pravokutnik 42">
            <a:extLst>
              <a:ext uri="{FF2B5EF4-FFF2-40B4-BE49-F238E27FC236}">
                <a16:creationId xmlns:a16="http://schemas.microsoft.com/office/drawing/2014/main" id="{533C3119-353E-45CF-BD67-82A16082CD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42238" y="2995613"/>
            <a:ext cx="5683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hr-HR" altLang="sr-Latn-RS" sz="1800"/>
              <a:t>144</a:t>
            </a:r>
          </a:p>
        </p:txBody>
      </p:sp>
      <p:graphicFrame>
        <p:nvGraphicFramePr>
          <p:cNvPr id="1034" name="Object 10">
            <a:extLst>
              <a:ext uri="{FF2B5EF4-FFF2-40B4-BE49-F238E27FC236}">
                <a16:creationId xmlns:a16="http://schemas.microsoft.com/office/drawing/2014/main" id="{94CF0E2C-8557-499A-A057-2BC259A9722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451350" y="3533775"/>
          <a:ext cx="3302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330057" imgH="571252" progId="Equation.DSMT4">
                  <p:embed/>
                </p:oleObj>
              </mc:Choice>
              <mc:Fallback>
                <p:oleObj name="Equation" r:id="rId10" imgW="330057" imgH="571252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51350" y="3533775"/>
                        <a:ext cx="3302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5" name="Object 11">
            <a:extLst>
              <a:ext uri="{FF2B5EF4-FFF2-40B4-BE49-F238E27FC236}">
                <a16:creationId xmlns:a16="http://schemas.microsoft.com/office/drawing/2014/main" id="{67D931ED-7D8F-42FB-9D26-72F75FF15E7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699250" y="3533775"/>
          <a:ext cx="3302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330057" imgH="571252" progId="Equation.DSMT4">
                  <p:embed/>
                </p:oleObj>
              </mc:Choice>
              <mc:Fallback>
                <p:oleObj name="Equation" r:id="rId12" imgW="330057" imgH="571252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99250" y="3533775"/>
                        <a:ext cx="3302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6" name="Object 12">
            <a:extLst>
              <a:ext uri="{FF2B5EF4-FFF2-40B4-BE49-F238E27FC236}">
                <a16:creationId xmlns:a16="http://schemas.microsoft.com/office/drawing/2014/main" id="{851E5765-5E0A-4AEF-9E01-01493DFBE85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861300" y="3533775"/>
          <a:ext cx="3302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330057" imgH="571252" progId="Equation.DSMT4">
                  <p:embed/>
                </p:oleObj>
              </mc:Choice>
              <mc:Fallback>
                <p:oleObj name="Equation" r:id="rId14" imgW="330057" imgH="571252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61300" y="3533775"/>
                        <a:ext cx="3302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7" name="Pravokutnik 46">
            <a:extLst>
              <a:ext uri="{FF2B5EF4-FFF2-40B4-BE49-F238E27FC236}">
                <a16:creationId xmlns:a16="http://schemas.microsoft.com/office/drawing/2014/main" id="{685259D5-F4ED-4787-B1BA-1A2EC30227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86113" y="4265613"/>
            <a:ext cx="633412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hr-HR" altLang="sr-Latn-RS" sz="1800"/>
              <a:t>0.04</a:t>
            </a:r>
          </a:p>
        </p:txBody>
      </p:sp>
      <p:sp>
        <p:nvSpPr>
          <p:cNvPr id="48" name="Pravokutnik 47">
            <a:extLst>
              <a:ext uri="{FF2B5EF4-FFF2-40B4-BE49-F238E27FC236}">
                <a16:creationId xmlns:a16="http://schemas.microsoft.com/office/drawing/2014/main" id="{33BB69F3-CD6E-4940-8904-54C80F4ACB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00538" y="4265613"/>
            <a:ext cx="633412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hr-HR" altLang="sr-Latn-RS" sz="1800"/>
              <a:t>6.25</a:t>
            </a:r>
          </a:p>
        </p:txBody>
      </p:sp>
      <p:sp>
        <p:nvSpPr>
          <p:cNvPr id="49" name="Pravokutnik 48">
            <a:extLst>
              <a:ext uri="{FF2B5EF4-FFF2-40B4-BE49-F238E27FC236}">
                <a16:creationId xmlns:a16="http://schemas.microsoft.com/office/drawing/2014/main" id="{CDEE5F63-18F8-4FBC-AA6D-BDC92F5A908F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5403850" y="4265613"/>
            <a:ext cx="67786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hr-HR" altLang="sr-Latn-RS" sz="1800"/>
              <a:t>0.5</a:t>
            </a:r>
          </a:p>
        </p:txBody>
      </p:sp>
      <p:sp>
        <p:nvSpPr>
          <p:cNvPr id="50" name="Pravokutnik 49">
            <a:extLst>
              <a:ext uri="{FF2B5EF4-FFF2-40B4-BE49-F238E27FC236}">
                <a16:creationId xmlns:a16="http://schemas.microsoft.com/office/drawing/2014/main" id="{712E399E-EF81-4A0D-B144-CA8F3A1096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46850" y="4265613"/>
            <a:ext cx="63341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hr-HR" altLang="sr-Latn-RS" sz="1800"/>
              <a:t>0.25</a:t>
            </a:r>
          </a:p>
        </p:txBody>
      </p:sp>
      <p:sp>
        <p:nvSpPr>
          <p:cNvPr id="51" name="Pravokutnik 50">
            <a:extLst>
              <a:ext uri="{FF2B5EF4-FFF2-40B4-BE49-F238E27FC236}">
                <a16:creationId xmlns:a16="http://schemas.microsoft.com/office/drawing/2014/main" id="{BC19ECCE-8D62-4D11-80E9-AC8DFAEE05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08900" y="4265613"/>
            <a:ext cx="6350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hr-HR" altLang="sr-Latn-RS" sz="1800"/>
              <a:t>0.25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7" grpId="0"/>
      <p:bldP spid="30" grpId="0"/>
      <p:bldP spid="31" grpId="0"/>
      <p:bldP spid="32" grpId="0"/>
      <p:bldP spid="33" grpId="0"/>
      <p:bldP spid="34" grpId="0"/>
      <p:bldP spid="35" grpId="0"/>
      <p:bldP spid="36" grpId="0"/>
      <p:bldP spid="37" grpId="0"/>
      <p:bldP spid="38" grpId="0"/>
      <p:bldP spid="40" grpId="0"/>
      <p:bldP spid="41" grpId="0"/>
      <p:bldP spid="42" grpId="0"/>
      <p:bldP spid="43" grpId="0"/>
      <p:bldP spid="47" grpId="0"/>
      <p:bldP spid="48" grpId="0"/>
      <p:bldP spid="49" grpId="0"/>
      <p:bldP spid="50" grpId="0"/>
      <p:bldP spid="5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aobljeni pravokutnik 1">
            <a:extLst>
              <a:ext uri="{FF2B5EF4-FFF2-40B4-BE49-F238E27FC236}">
                <a16:creationId xmlns:a16="http://schemas.microsoft.com/office/drawing/2014/main" id="{76E6A7D7-3798-4C63-BD95-9CB388B908CB}"/>
              </a:ext>
            </a:extLst>
          </p:cNvPr>
          <p:cNvSpPr/>
          <p:nvPr/>
        </p:nvSpPr>
        <p:spPr>
          <a:xfrm>
            <a:off x="3608388" y="922338"/>
            <a:ext cx="1557337" cy="496887"/>
          </a:xfrm>
          <a:prstGeom prst="roundRect">
            <a:avLst/>
          </a:prstGeom>
          <a:solidFill>
            <a:schemeClr val="accent1"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hr-HR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6147" name="TekstniOkvir 2">
            <a:extLst>
              <a:ext uri="{FF2B5EF4-FFF2-40B4-BE49-F238E27FC236}">
                <a16:creationId xmlns:a16="http://schemas.microsoft.com/office/drawing/2014/main" id="{54C35B5C-1EBF-4E53-90E4-ECFC3058E2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7550" y="438150"/>
            <a:ext cx="817403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hr-HR" altLang="sr-Latn-RS" sz="1800"/>
              <a:t>Za </a:t>
            </a:r>
            <a:r>
              <a:rPr lang="hr-HR" altLang="sr-Latn-RS" sz="1800" b="1"/>
              <a:t>bilo koji</a:t>
            </a:r>
            <a:r>
              <a:rPr lang="hr-HR" altLang="sr-Latn-RS" sz="1800"/>
              <a:t> racionalan broj </a:t>
            </a:r>
            <a:r>
              <a:rPr lang="hr-HR" altLang="sr-Latn-RS" sz="1800" i="1"/>
              <a:t>r</a:t>
            </a:r>
            <a:r>
              <a:rPr lang="hr-HR" altLang="sr-Latn-RS" sz="1800"/>
              <a:t>, umnožak </a:t>
            </a:r>
            <a:r>
              <a:rPr lang="hr-HR" altLang="sr-Latn-RS" sz="1800" b="1" i="1"/>
              <a:t>r </a:t>
            </a:r>
            <a:r>
              <a:rPr lang="hr-HR" altLang="sr-Latn-RS" sz="1800" b="1" i="1">
                <a:latin typeface="Calibri" panose="020F0502020204030204" pitchFamily="34" charset="0"/>
              </a:rPr>
              <a:t>·</a:t>
            </a:r>
            <a:r>
              <a:rPr lang="hr-HR" altLang="sr-Latn-RS" sz="1800" b="1" i="1">
                <a:sym typeface="Symbol" panose="05050102010706020507" pitchFamily="18" charset="2"/>
              </a:rPr>
              <a:t> r </a:t>
            </a:r>
            <a:r>
              <a:rPr lang="hr-HR" altLang="sr-Latn-RS" sz="1800" b="1">
                <a:sym typeface="Symbol" panose="05050102010706020507" pitchFamily="18" charset="2"/>
              </a:rPr>
              <a:t> </a:t>
            </a:r>
            <a:r>
              <a:rPr lang="hr-HR" altLang="sr-Latn-RS" sz="1800">
                <a:sym typeface="Symbol" panose="05050102010706020507" pitchFamily="18" charset="2"/>
              </a:rPr>
              <a:t>kraće zapisujemo </a:t>
            </a:r>
            <a:r>
              <a:rPr lang="hr-HR" altLang="sr-Latn-RS" sz="1800" b="1" i="1">
                <a:sym typeface="Symbol" panose="05050102010706020507" pitchFamily="18" charset="2"/>
              </a:rPr>
              <a:t>r</a:t>
            </a:r>
            <a:r>
              <a:rPr lang="hr-HR" altLang="sr-Latn-RS" sz="1800" b="1" i="1" baseline="30000">
                <a:sym typeface="Symbol" panose="05050102010706020507" pitchFamily="18" charset="2"/>
              </a:rPr>
              <a:t>2</a:t>
            </a:r>
            <a:r>
              <a:rPr lang="hr-HR" altLang="sr-Latn-RS" sz="1800">
                <a:sym typeface="Symbol" panose="05050102010706020507" pitchFamily="18" charset="2"/>
              </a:rPr>
              <a:t>.</a:t>
            </a:r>
            <a:endParaRPr lang="hr-HR" altLang="sr-Latn-RS" sz="1800"/>
          </a:p>
        </p:txBody>
      </p:sp>
      <p:sp>
        <p:nvSpPr>
          <p:cNvPr id="6148" name="Pravokutnik 3">
            <a:extLst>
              <a:ext uri="{FF2B5EF4-FFF2-40B4-BE49-F238E27FC236}">
                <a16:creationId xmlns:a16="http://schemas.microsoft.com/office/drawing/2014/main" id="{5CE058FF-866A-441E-BD32-3EDC65938C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25875" y="966788"/>
            <a:ext cx="10890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hr-HR" altLang="sr-Latn-RS" sz="1800" b="1" i="1">
                <a:sym typeface="Symbol" panose="05050102010706020507" pitchFamily="18" charset="2"/>
              </a:rPr>
              <a:t>r</a:t>
            </a:r>
            <a:r>
              <a:rPr lang="hr-HR" altLang="sr-Latn-RS" sz="1800" b="1" i="1" baseline="30000">
                <a:sym typeface="Symbol" panose="05050102010706020507" pitchFamily="18" charset="2"/>
              </a:rPr>
              <a:t>2 </a:t>
            </a:r>
            <a:r>
              <a:rPr lang="hr-HR" altLang="sr-Latn-RS" sz="1800" b="1" i="1">
                <a:sym typeface="Symbol" panose="05050102010706020507" pitchFamily="18" charset="2"/>
              </a:rPr>
              <a:t> = r </a:t>
            </a:r>
            <a:r>
              <a:rPr lang="hr-HR" altLang="sr-Latn-RS" sz="1800" b="1" i="1">
                <a:latin typeface="Calibri" panose="020F0502020204030204" pitchFamily="34" charset="0"/>
                <a:sym typeface="Symbol" panose="05050102010706020507" pitchFamily="18" charset="2"/>
              </a:rPr>
              <a:t>·</a:t>
            </a:r>
            <a:r>
              <a:rPr lang="hr-HR" altLang="sr-Latn-RS" sz="1800" b="1" i="1">
                <a:sym typeface="Symbol" panose="05050102010706020507" pitchFamily="18" charset="2"/>
              </a:rPr>
              <a:t> r </a:t>
            </a:r>
            <a:endParaRPr lang="hr-HR" altLang="sr-Latn-RS" sz="1800"/>
          </a:p>
        </p:txBody>
      </p:sp>
      <p:sp>
        <p:nvSpPr>
          <p:cNvPr id="5" name="TekstniOkvir 4">
            <a:extLst>
              <a:ext uri="{FF2B5EF4-FFF2-40B4-BE49-F238E27FC236}">
                <a16:creationId xmlns:a16="http://schemas.microsoft.com/office/drawing/2014/main" id="{98FEEE53-9397-40E4-BA15-834346C89D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5425" y="1466850"/>
            <a:ext cx="11969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hr-HR" altLang="sr-Latn-RS" sz="1800"/>
              <a:t>Izračunaj: </a:t>
            </a:r>
          </a:p>
        </p:txBody>
      </p:sp>
      <p:sp>
        <p:nvSpPr>
          <p:cNvPr id="6" name="TekstniOkvir 5">
            <a:extLst>
              <a:ext uri="{FF2B5EF4-FFF2-40B4-BE49-F238E27FC236}">
                <a16:creationId xmlns:a16="http://schemas.microsoft.com/office/drawing/2014/main" id="{3BA42B41-141C-4EC5-8105-A156A55E55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5775" y="1987550"/>
            <a:ext cx="217805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hr-HR" altLang="sr-Latn-RS" sz="1800"/>
              <a:t>(2 </a:t>
            </a:r>
            <a:r>
              <a:rPr lang="hr-HR" altLang="sr-Latn-RS" sz="1800">
                <a:latin typeface="Calibri" panose="020F0502020204030204" pitchFamily="34" charset="0"/>
              </a:rPr>
              <a:t>·</a:t>
            </a:r>
            <a:r>
              <a:rPr lang="hr-HR" altLang="sr-Latn-RS" sz="1800">
                <a:sym typeface="Symbol" panose="05050102010706020507" pitchFamily="18" charset="2"/>
              </a:rPr>
              <a:t> </a:t>
            </a:r>
            <a:r>
              <a:rPr lang="hr-HR" altLang="sr-Latn-RS" sz="1800"/>
              <a:t>5)</a:t>
            </a:r>
            <a:r>
              <a:rPr lang="hr-HR" altLang="sr-Latn-RS" sz="1800" baseline="30000"/>
              <a:t>2</a:t>
            </a:r>
            <a:r>
              <a:rPr lang="hr-HR" altLang="sr-Latn-RS" sz="1800"/>
              <a:t> =</a:t>
            </a:r>
          </a:p>
        </p:txBody>
      </p:sp>
      <p:sp>
        <p:nvSpPr>
          <p:cNvPr id="7" name="Pravokutnik 6">
            <a:extLst>
              <a:ext uri="{FF2B5EF4-FFF2-40B4-BE49-F238E27FC236}">
                <a16:creationId xmlns:a16="http://schemas.microsoft.com/office/drawing/2014/main" id="{A7146C8F-84DC-406E-8E07-CD3847011B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0175" y="1990725"/>
            <a:ext cx="121761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hr-HR" altLang="sr-Latn-RS" sz="1800"/>
              <a:t>10</a:t>
            </a:r>
            <a:r>
              <a:rPr lang="hr-HR" altLang="sr-Latn-RS" sz="1800" baseline="30000"/>
              <a:t>2</a:t>
            </a:r>
            <a:r>
              <a:rPr lang="hr-HR" altLang="sr-Latn-RS" sz="1800"/>
              <a:t> </a:t>
            </a:r>
            <a:r>
              <a:rPr lang="hr-HR" altLang="sr-Latn-RS" sz="1800" baseline="30000"/>
              <a:t> </a:t>
            </a:r>
            <a:r>
              <a:rPr lang="hr-HR" altLang="sr-Latn-RS" sz="1800"/>
              <a:t>= 100</a:t>
            </a:r>
          </a:p>
        </p:txBody>
      </p:sp>
      <p:sp>
        <p:nvSpPr>
          <p:cNvPr id="8" name="TekstniOkvir 7">
            <a:extLst>
              <a:ext uri="{FF2B5EF4-FFF2-40B4-BE49-F238E27FC236}">
                <a16:creationId xmlns:a16="http://schemas.microsoft.com/office/drawing/2014/main" id="{13E91B9C-9983-4E66-90E2-2E324451E1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0538" y="2500313"/>
            <a:ext cx="1135062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hr-HR" altLang="sr-Latn-RS" sz="1800"/>
              <a:t>(2 </a:t>
            </a:r>
            <a:r>
              <a:rPr lang="hr-HR" altLang="sr-Latn-RS" sz="1800">
                <a:latin typeface="Calibri" panose="020F0502020204030204" pitchFamily="34" charset="0"/>
              </a:rPr>
              <a:t>·</a:t>
            </a:r>
            <a:r>
              <a:rPr lang="hr-HR" altLang="sr-Latn-RS" sz="1800">
                <a:sym typeface="Symbol" panose="05050102010706020507" pitchFamily="18" charset="2"/>
              </a:rPr>
              <a:t> </a:t>
            </a:r>
            <a:r>
              <a:rPr lang="hr-HR" altLang="sr-Latn-RS" sz="1800"/>
              <a:t>5)</a:t>
            </a:r>
            <a:r>
              <a:rPr lang="hr-HR" altLang="sr-Latn-RS" sz="1800" baseline="30000"/>
              <a:t>2</a:t>
            </a:r>
            <a:r>
              <a:rPr lang="hr-HR" altLang="sr-Latn-RS" sz="1800"/>
              <a:t> =</a:t>
            </a:r>
          </a:p>
        </p:txBody>
      </p:sp>
      <p:sp>
        <p:nvSpPr>
          <p:cNvPr id="9" name="Pravokutnik 8">
            <a:extLst>
              <a:ext uri="{FF2B5EF4-FFF2-40B4-BE49-F238E27FC236}">
                <a16:creationId xmlns:a16="http://schemas.microsoft.com/office/drawing/2014/main" id="{7800C2D1-B2CD-4B66-8F6A-78E41D74DE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89063" y="2505075"/>
            <a:ext cx="17811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hr-HR" altLang="sr-Latn-RS" sz="1800"/>
              <a:t>(2 </a:t>
            </a:r>
            <a:r>
              <a:rPr lang="hr-HR" altLang="sr-Latn-RS" sz="1800">
                <a:latin typeface="Calibri" panose="020F0502020204030204" pitchFamily="34" charset="0"/>
              </a:rPr>
              <a:t>·</a:t>
            </a:r>
            <a:r>
              <a:rPr lang="hr-HR" altLang="sr-Latn-RS" sz="1800">
                <a:sym typeface="Symbol" panose="05050102010706020507" pitchFamily="18" charset="2"/>
              </a:rPr>
              <a:t> 5) </a:t>
            </a:r>
            <a:r>
              <a:rPr lang="hr-HR" altLang="sr-Latn-RS" sz="1800">
                <a:latin typeface="Calibri" panose="020F0502020204030204" pitchFamily="34" charset="0"/>
                <a:sym typeface="Symbol" panose="05050102010706020507" pitchFamily="18" charset="2"/>
              </a:rPr>
              <a:t>·</a:t>
            </a:r>
            <a:r>
              <a:rPr lang="hr-HR" altLang="sr-Latn-RS" sz="1800">
                <a:sym typeface="Symbol" panose="05050102010706020507" pitchFamily="18" charset="2"/>
              </a:rPr>
              <a:t> (2 </a:t>
            </a:r>
            <a:r>
              <a:rPr lang="hr-HR" altLang="sr-Latn-RS" sz="1800">
                <a:latin typeface="Calibri" panose="020F0502020204030204" pitchFamily="34" charset="0"/>
                <a:sym typeface="Symbol" panose="05050102010706020507" pitchFamily="18" charset="2"/>
              </a:rPr>
              <a:t>·</a:t>
            </a:r>
            <a:r>
              <a:rPr lang="hr-HR" altLang="sr-Latn-RS" sz="1800">
                <a:sym typeface="Symbol" panose="05050102010706020507" pitchFamily="18" charset="2"/>
              </a:rPr>
              <a:t> 5) =</a:t>
            </a:r>
            <a:endParaRPr lang="hr-HR" altLang="sr-Latn-RS" sz="1800"/>
          </a:p>
        </p:txBody>
      </p:sp>
      <p:sp>
        <p:nvSpPr>
          <p:cNvPr id="10" name="Pravokutnik 9">
            <a:extLst>
              <a:ext uri="{FF2B5EF4-FFF2-40B4-BE49-F238E27FC236}">
                <a16:creationId xmlns:a16="http://schemas.microsoft.com/office/drawing/2014/main" id="{4C8AD8D1-766F-44CF-A3C7-E9F5B319A1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89063" y="3228975"/>
            <a:ext cx="14732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hr-HR" altLang="sr-Latn-RS" sz="1800"/>
              <a:t>2 </a:t>
            </a:r>
            <a:r>
              <a:rPr lang="hr-HR" altLang="sr-Latn-RS" sz="1800">
                <a:latin typeface="Calibri" panose="020F0502020204030204" pitchFamily="34" charset="0"/>
              </a:rPr>
              <a:t>·</a:t>
            </a:r>
            <a:r>
              <a:rPr lang="hr-HR" altLang="sr-Latn-RS" sz="1800">
                <a:sym typeface="Symbol" panose="05050102010706020507" pitchFamily="18" charset="2"/>
              </a:rPr>
              <a:t> 2 </a:t>
            </a:r>
            <a:r>
              <a:rPr lang="hr-HR" altLang="sr-Latn-RS" sz="1800">
                <a:latin typeface="Calibri" panose="020F0502020204030204" pitchFamily="34" charset="0"/>
                <a:sym typeface="Symbol" panose="05050102010706020507" pitchFamily="18" charset="2"/>
              </a:rPr>
              <a:t>·</a:t>
            </a:r>
            <a:r>
              <a:rPr lang="hr-HR" altLang="sr-Latn-RS" sz="1800">
                <a:sym typeface="Symbol" panose="05050102010706020507" pitchFamily="18" charset="2"/>
              </a:rPr>
              <a:t> 5 </a:t>
            </a:r>
            <a:r>
              <a:rPr lang="hr-HR" altLang="sr-Latn-RS" sz="1800">
                <a:latin typeface="Calibri" panose="020F0502020204030204" pitchFamily="34" charset="0"/>
                <a:sym typeface="Symbol" panose="05050102010706020507" pitchFamily="18" charset="2"/>
              </a:rPr>
              <a:t>·</a:t>
            </a:r>
            <a:r>
              <a:rPr lang="hr-HR" altLang="sr-Latn-RS" sz="1800">
                <a:sym typeface="Symbol" panose="05050102010706020507" pitchFamily="18" charset="2"/>
              </a:rPr>
              <a:t> 5 =</a:t>
            </a:r>
            <a:endParaRPr lang="hr-HR" altLang="sr-Latn-RS" sz="1800"/>
          </a:p>
        </p:txBody>
      </p:sp>
      <p:sp>
        <p:nvSpPr>
          <p:cNvPr id="11" name="Pravokutnik 10">
            <a:extLst>
              <a:ext uri="{FF2B5EF4-FFF2-40B4-BE49-F238E27FC236}">
                <a16:creationId xmlns:a16="http://schemas.microsoft.com/office/drawing/2014/main" id="{7B700DEF-41AB-4C90-9065-0A2C4F0F77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89063" y="3954463"/>
            <a:ext cx="1014412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hr-HR" altLang="sr-Latn-RS" sz="1800"/>
              <a:t>2</a:t>
            </a:r>
            <a:r>
              <a:rPr lang="hr-HR" altLang="sr-Latn-RS" sz="1800" baseline="30000"/>
              <a:t>2</a:t>
            </a:r>
            <a:r>
              <a:rPr lang="hr-HR" altLang="sr-Latn-RS" sz="1800">
                <a:sym typeface="Symbol" panose="05050102010706020507" pitchFamily="18" charset="2"/>
              </a:rPr>
              <a:t> </a:t>
            </a:r>
            <a:r>
              <a:rPr lang="hr-HR" altLang="sr-Latn-RS" sz="1800">
                <a:latin typeface="Calibri" panose="020F0502020204030204" pitchFamily="34" charset="0"/>
                <a:sym typeface="Symbol" panose="05050102010706020507" pitchFamily="18" charset="2"/>
              </a:rPr>
              <a:t>·</a:t>
            </a:r>
            <a:r>
              <a:rPr lang="hr-HR" altLang="sr-Latn-RS" sz="1800">
                <a:sym typeface="Symbol" panose="05050102010706020507" pitchFamily="18" charset="2"/>
              </a:rPr>
              <a:t> 5</a:t>
            </a:r>
            <a:r>
              <a:rPr lang="hr-HR" altLang="sr-Latn-RS" sz="1800" baseline="30000">
                <a:sym typeface="Symbol" panose="05050102010706020507" pitchFamily="18" charset="2"/>
              </a:rPr>
              <a:t>2</a:t>
            </a:r>
            <a:r>
              <a:rPr lang="hr-HR" altLang="sr-Latn-RS" sz="1800">
                <a:sym typeface="Symbol" panose="05050102010706020507" pitchFamily="18" charset="2"/>
              </a:rPr>
              <a:t> =</a:t>
            </a:r>
            <a:endParaRPr lang="hr-HR" altLang="sr-Latn-RS" sz="1800"/>
          </a:p>
        </p:txBody>
      </p:sp>
      <p:sp>
        <p:nvSpPr>
          <p:cNvPr id="12" name="Pravokutnik 11">
            <a:extLst>
              <a:ext uri="{FF2B5EF4-FFF2-40B4-BE49-F238E27FC236}">
                <a16:creationId xmlns:a16="http://schemas.microsoft.com/office/drawing/2014/main" id="{E92D7697-9357-4C64-B580-D5B39FBFD8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89063" y="4316413"/>
            <a:ext cx="97313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hr-HR" altLang="sr-Latn-RS" sz="1800"/>
              <a:t>4 </a:t>
            </a:r>
            <a:r>
              <a:rPr lang="hr-HR" altLang="sr-Latn-RS" sz="1800">
                <a:latin typeface="Calibri" panose="020F0502020204030204" pitchFamily="34" charset="0"/>
              </a:rPr>
              <a:t>·</a:t>
            </a:r>
            <a:r>
              <a:rPr lang="hr-HR" altLang="sr-Latn-RS" sz="1800">
                <a:sym typeface="Symbol" panose="05050102010706020507" pitchFamily="18" charset="2"/>
              </a:rPr>
              <a:t> 25 =</a:t>
            </a:r>
            <a:endParaRPr lang="hr-HR" altLang="sr-Latn-RS" sz="1800"/>
          </a:p>
        </p:txBody>
      </p:sp>
      <p:sp>
        <p:nvSpPr>
          <p:cNvPr id="13" name="Pravokutnik 12">
            <a:extLst>
              <a:ext uri="{FF2B5EF4-FFF2-40B4-BE49-F238E27FC236}">
                <a16:creationId xmlns:a16="http://schemas.microsoft.com/office/drawing/2014/main" id="{5C3320CF-2EE7-4CAB-8C86-6CA3521C13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20913" y="4316413"/>
            <a:ext cx="569912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hr-HR" altLang="sr-Latn-RS" sz="1800"/>
              <a:t>100</a:t>
            </a:r>
          </a:p>
        </p:txBody>
      </p:sp>
      <p:sp>
        <p:nvSpPr>
          <p:cNvPr id="14" name="TekstniOkvir 13">
            <a:extLst>
              <a:ext uri="{FF2B5EF4-FFF2-40B4-BE49-F238E27FC236}">
                <a16:creationId xmlns:a16="http://schemas.microsoft.com/office/drawing/2014/main" id="{D5CEAA28-AC8F-40C5-8145-CAEEE8151D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41925" y="1981200"/>
            <a:ext cx="21780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hr-HR" altLang="sr-Latn-RS" sz="1800"/>
              <a:t>(7 </a:t>
            </a:r>
            <a:r>
              <a:rPr lang="hr-HR" altLang="sr-Latn-RS" sz="1800">
                <a:latin typeface="Calibri" panose="020F0502020204030204" pitchFamily="34" charset="0"/>
              </a:rPr>
              <a:t>·</a:t>
            </a:r>
            <a:r>
              <a:rPr lang="hr-HR" altLang="sr-Latn-RS" sz="1800">
                <a:sym typeface="Symbol" panose="05050102010706020507" pitchFamily="18" charset="2"/>
              </a:rPr>
              <a:t> </a:t>
            </a:r>
            <a:r>
              <a:rPr lang="hr-HR" altLang="sr-Latn-RS" sz="1800"/>
              <a:t>10)</a:t>
            </a:r>
            <a:r>
              <a:rPr lang="hr-HR" altLang="sr-Latn-RS" sz="1800" baseline="30000"/>
              <a:t>2</a:t>
            </a:r>
            <a:r>
              <a:rPr lang="hr-HR" altLang="sr-Latn-RS" sz="1800"/>
              <a:t> =</a:t>
            </a:r>
          </a:p>
        </p:txBody>
      </p:sp>
      <p:sp>
        <p:nvSpPr>
          <p:cNvPr id="15" name="Pravokutnik 14">
            <a:extLst>
              <a:ext uri="{FF2B5EF4-FFF2-40B4-BE49-F238E27FC236}">
                <a16:creationId xmlns:a16="http://schemas.microsoft.com/office/drawing/2014/main" id="{3752B7ED-3149-4BD7-A49B-AB3701ED4A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92850" y="1985963"/>
            <a:ext cx="14097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hr-HR" altLang="sr-Latn-RS" sz="1800"/>
              <a:t>70</a:t>
            </a:r>
            <a:r>
              <a:rPr lang="hr-HR" altLang="sr-Latn-RS" sz="1800" baseline="30000"/>
              <a:t>2</a:t>
            </a:r>
            <a:r>
              <a:rPr lang="hr-HR" altLang="sr-Latn-RS" sz="1800"/>
              <a:t> </a:t>
            </a:r>
            <a:r>
              <a:rPr lang="hr-HR" altLang="sr-Latn-RS" sz="1800" baseline="30000"/>
              <a:t> </a:t>
            </a:r>
            <a:r>
              <a:rPr lang="hr-HR" altLang="sr-Latn-RS" sz="1800"/>
              <a:t>= 4 900</a:t>
            </a:r>
          </a:p>
        </p:txBody>
      </p:sp>
      <p:sp>
        <p:nvSpPr>
          <p:cNvPr id="16" name="TekstniOkvir 15">
            <a:extLst>
              <a:ext uri="{FF2B5EF4-FFF2-40B4-BE49-F238E27FC236}">
                <a16:creationId xmlns:a16="http://schemas.microsoft.com/office/drawing/2014/main" id="{C70E90B9-97AB-4AC7-A570-63279E43F5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46688" y="2495550"/>
            <a:ext cx="128905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hr-HR" altLang="sr-Latn-RS" sz="1800"/>
              <a:t>(7 </a:t>
            </a:r>
            <a:r>
              <a:rPr lang="hr-HR" altLang="sr-Latn-RS" sz="1800">
                <a:latin typeface="Calibri" panose="020F0502020204030204" pitchFamily="34" charset="0"/>
              </a:rPr>
              <a:t>·</a:t>
            </a:r>
            <a:r>
              <a:rPr lang="hr-HR" altLang="sr-Latn-RS" sz="1800">
                <a:sym typeface="Symbol" panose="05050102010706020507" pitchFamily="18" charset="2"/>
              </a:rPr>
              <a:t> </a:t>
            </a:r>
            <a:r>
              <a:rPr lang="hr-HR" altLang="sr-Latn-RS" sz="1800"/>
              <a:t>10)</a:t>
            </a:r>
            <a:r>
              <a:rPr lang="hr-HR" altLang="sr-Latn-RS" sz="1800" baseline="30000"/>
              <a:t>2</a:t>
            </a:r>
            <a:r>
              <a:rPr lang="hr-HR" altLang="sr-Latn-RS" sz="1800"/>
              <a:t> =</a:t>
            </a:r>
          </a:p>
        </p:txBody>
      </p:sp>
      <p:sp>
        <p:nvSpPr>
          <p:cNvPr id="17" name="Pravokutnik 16">
            <a:extLst>
              <a:ext uri="{FF2B5EF4-FFF2-40B4-BE49-F238E27FC236}">
                <a16:creationId xmlns:a16="http://schemas.microsoft.com/office/drawing/2014/main" id="{C7B835E2-ACD8-4B68-BC2D-5A59D3504B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08725" y="2476500"/>
            <a:ext cx="17303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hr-HR" altLang="sr-Latn-RS" sz="1800"/>
              <a:t>7 </a:t>
            </a:r>
            <a:r>
              <a:rPr lang="hr-HR" altLang="sr-Latn-RS" sz="1800">
                <a:latin typeface="Calibri" panose="020F0502020204030204" pitchFamily="34" charset="0"/>
              </a:rPr>
              <a:t>·</a:t>
            </a:r>
            <a:r>
              <a:rPr lang="hr-HR" altLang="sr-Latn-RS" sz="1800">
                <a:sym typeface="Symbol" panose="05050102010706020507" pitchFamily="18" charset="2"/>
              </a:rPr>
              <a:t> 10 </a:t>
            </a:r>
            <a:r>
              <a:rPr lang="hr-HR" altLang="sr-Latn-RS" sz="1800">
                <a:latin typeface="Calibri" panose="020F0502020204030204" pitchFamily="34" charset="0"/>
                <a:sym typeface="Symbol" panose="05050102010706020507" pitchFamily="18" charset="2"/>
              </a:rPr>
              <a:t>·</a:t>
            </a:r>
            <a:r>
              <a:rPr lang="hr-HR" altLang="sr-Latn-RS" sz="1800">
                <a:sym typeface="Symbol" panose="05050102010706020507" pitchFamily="18" charset="2"/>
              </a:rPr>
              <a:t> 7 </a:t>
            </a:r>
            <a:r>
              <a:rPr lang="hr-HR" altLang="sr-Latn-RS" sz="1800">
                <a:latin typeface="Calibri" panose="020F0502020204030204" pitchFamily="34" charset="0"/>
                <a:sym typeface="Symbol" panose="05050102010706020507" pitchFamily="18" charset="2"/>
              </a:rPr>
              <a:t>·</a:t>
            </a:r>
            <a:r>
              <a:rPr lang="hr-HR" altLang="sr-Latn-RS" sz="1800">
                <a:sym typeface="Symbol" panose="05050102010706020507" pitchFamily="18" charset="2"/>
              </a:rPr>
              <a:t> 10 =</a:t>
            </a:r>
            <a:endParaRPr lang="hr-HR" altLang="sr-Latn-RS" sz="1800"/>
          </a:p>
        </p:txBody>
      </p:sp>
      <p:sp>
        <p:nvSpPr>
          <p:cNvPr id="18" name="Pravokutnik 17">
            <a:extLst>
              <a:ext uri="{FF2B5EF4-FFF2-40B4-BE49-F238E27FC236}">
                <a16:creationId xmlns:a16="http://schemas.microsoft.com/office/drawing/2014/main" id="{7DEF91EA-021B-4613-AE4E-EFD34E489C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08725" y="2852738"/>
            <a:ext cx="17303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hr-HR" altLang="sr-Latn-RS" sz="1800"/>
              <a:t>7 </a:t>
            </a:r>
            <a:r>
              <a:rPr lang="hr-HR" altLang="sr-Latn-RS" sz="1800">
                <a:latin typeface="Calibri" panose="020F0502020204030204" pitchFamily="34" charset="0"/>
              </a:rPr>
              <a:t>·</a:t>
            </a:r>
            <a:r>
              <a:rPr lang="hr-HR" altLang="sr-Latn-RS" sz="1800">
                <a:sym typeface="Symbol" panose="05050102010706020507" pitchFamily="18" charset="2"/>
              </a:rPr>
              <a:t> 7 </a:t>
            </a:r>
            <a:r>
              <a:rPr lang="hr-HR" altLang="sr-Latn-RS" sz="1800">
                <a:latin typeface="Calibri" panose="020F0502020204030204" pitchFamily="34" charset="0"/>
                <a:sym typeface="Symbol" panose="05050102010706020507" pitchFamily="18" charset="2"/>
              </a:rPr>
              <a:t>·</a:t>
            </a:r>
            <a:r>
              <a:rPr lang="hr-HR" altLang="sr-Latn-RS" sz="1800">
                <a:sym typeface="Symbol" panose="05050102010706020507" pitchFamily="18" charset="2"/>
              </a:rPr>
              <a:t> 10 </a:t>
            </a:r>
            <a:r>
              <a:rPr lang="hr-HR" altLang="sr-Latn-RS" sz="1800">
                <a:latin typeface="Calibri" panose="020F0502020204030204" pitchFamily="34" charset="0"/>
                <a:sym typeface="Symbol" panose="05050102010706020507" pitchFamily="18" charset="2"/>
              </a:rPr>
              <a:t>·</a:t>
            </a:r>
            <a:r>
              <a:rPr lang="hr-HR" altLang="sr-Latn-RS" sz="1800">
                <a:sym typeface="Symbol" panose="05050102010706020507" pitchFamily="18" charset="2"/>
              </a:rPr>
              <a:t> 10 =</a:t>
            </a:r>
            <a:endParaRPr lang="hr-HR" altLang="sr-Latn-RS" sz="1800"/>
          </a:p>
        </p:txBody>
      </p:sp>
      <p:sp>
        <p:nvSpPr>
          <p:cNvPr id="19" name="Pravokutnik 18">
            <a:extLst>
              <a:ext uri="{FF2B5EF4-FFF2-40B4-BE49-F238E27FC236}">
                <a16:creationId xmlns:a16="http://schemas.microsoft.com/office/drawing/2014/main" id="{C0C3FE62-DAD2-4576-8953-9A623410F7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08725" y="3228975"/>
            <a:ext cx="11239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hr-HR" altLang="sr-Latn-RS" sz="1800"/>
              <a:t>7</a:t>
            </a:r>
            <a:r>
              <a:rPr lang="hr-HR" altLang="sr-Latn-RS" sz="1800" baseline="30000"/>
              <a:t>2</a:t>
            </a:r>
            <a:r>
              <a:rPr lang="hr-HR" altLang="sr-Latn-RS" sz="1800">
                <a:sym typeface="Symbol" panose="05050102010706020507" pitchFamily="18" charset="2"/>
              </a:rPr>
              <a:t> </a:t>
            </a:r>
            <a:r>
              <a:rPr lang="hr-HR" altLang="sr-Latn-RS" sz="1800">
                <a:latin typeface="Calibri" panose="020F0502020204030204" pitchFamily="34" charset="0"/>
                <a:sym typeface="Symbol" panose="05050102010706020507" pitchFamily="18" charset="2"/>
              </a:rPr>
              <a:t>·</a:t>
            </a:r>
            <a:r>
              <a:rPr lang="hr-HR" altLang="sr-Latn-RS" sz="1800">
                <a:sym typeface="Symbol" panose="05050102010706020507" pitchFamily="18" charset="2"/>
              </a:rPr>
              <a:t> 10</a:t>
            </a:r>
            <a:r>
              <a:rPr lang="hr-HR" altLang="sr-Latn-RS" sz="1800" baseline="30000">
                <a:sym typeface="Symbol" panose="05050102010706020507" pitchFamily="18" charset="2"/>
              </a:rPr>
              <a:t>2</a:t>
            </a:r>
            <a:r>
              <a:rPr lang="hr-HR" altLang="sr-Latn-RS" sz="1800">
                <a:sym typeface="Symbol" panose="05050102010706020507" pitchFamily="18" charset="2"/>
              </a:rPr>
              <a:t> =</a:t>
            </a:r>
            <a:endParaRPr lang="hr-HR" altLang="sr-Latn-RS" sz="1800"/>
          </a:p>
        </p:txBody>
      </p:sp>
      <p:sp>
        <p:nvSpPr>
          <p:cNvPr id="20" name="Pravokutnik 19">
            <a:extLst>
              <a:ext uri="{FF2B5EF4-FFF2-40B4-BE49-F238E27FC236}">
                <a16:creationId xmlns:a16="http://schemas.microsoft.com/office/drawing/2014/main" id="{8E50C11C-0931-45AE-8128-14C3331F72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08725" y="3605213"/>
            <a:ext cx="123031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hr-HR" altLang="sr-Latn-RS" sz="1800"/>
              <a:t>49 </a:t>
            </a:r>
            <a:r>
              <a:rPr lang="hr-HR" altLang="sr-Latn-RS" sz="1800">
                <a:latin typeface="Calibri" panose="020F0502020204030204" pitchFamily="34" charset="0"/>
              </a:rPr>
              <a:t>·</a:t>
            </a:r>
            <a:r>
              <a:rPr lang="hr-HR" altLang="sr-Latn-RS" sz="1800">
                <a:sym typeface="Symbol" panose="05050102010706020507" pitchFamily="18" charset="2"/>
              </a:rPr>
              <a:t> 100 =</a:t>
            </a:r>
            <a:endParaRPr lang="hr-HR" altLang="sr-Latn-RS" sz="1800"/>
          </a:p>
        </p:txBody>
      </p:sp>
      <p:sp>
        <p:nvSpPr>
          <p:cNvPr id="21" name="Pravokutnik 20">
            <a:extLst>
              <a:ext uri="{FF2B5EF4-FFF2-40B4-BE49-F238E27FC236}">
                <a16:creationId xmlns:a16="http://schemas.microsoft.com/office/drawing/2014/main" id="{65FF282B-95B3-47AB-9DCE-C9C1846792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72350" y="3594100"/>
            <a:ext cx="7620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hr-HR" altLang="sr-Latn-RS" sz="1800"/>
              <a:t>4 900</a:t>
            </a:r>
          </a:p>
        </p:txBody>
      </p:sp>
      <p:sp>
        <p:nvSpPr>
          <p:cNvPr id="34" name="Pravokutnik 33">
            <a:extLst>
              <a:ext uri="{FF2B5EF4-FFF2-40B4-BE49-F238E27FC236}">
                <a16:creationId xmlns:a16="http://schemas.microsoft.com/office/drawing/2014/main" id="{1D18B063-8DD5-41D2-9FD3-EEBDC6C536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89063" y="2867025"/>
            <a:ext cx="14732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hr-HR" altLang="sr-Latn-RS" sz="1800"/>
              <a:t>2 </a:t>
            </a:r>
            <a:r>
              <a:rPr lang="hr-HR" altLang="sr-Latn-RS" sz="1800">
                <a:latin typeface="Calibri" panose="020F0502020204030204" pitchFamily="34" charset="0"/>
              </a:rPr>
              <a:t>·</a:t>
            </a:r>
            <a:r>
              <a:rPr lang="hr-HR" altLang="sr-Latn-RS" sz="1800">
                <a:sym typeface="Symbol" panose="05050102010706020507" pitchFamily="18" charset="2"/>
              </a:rPr>
              <a:t> 5 </a:t>
            </a:r>
            <a:r>
              <a:rPr lang="hr-HR" altLang="sr-Latn-RS" sz="1800">
                <a:latin typeface="Calibri" panose="020F0502020204030204" pitchFamily="34" charset="0"/>
                <a:sym typeface="Symbol" panose="05050102010706020507" pitchFamily="18" charset="2"/>
              </a:rPr>
              <a:t>·</a:t>
            </a:r>
            <a:r>
              <a:rPr lang="hr-HR" altLang="sr-Latn-RS" sz="1800">
                <a:sym typeface="Symbol" panose="05050102010706020507" pitchFamily="18" charset="2"/>
              </a:rPr>
              <a:t> 2 </a:t>
            </a:r>
            <a:r>
              <a:rPr lang="hr-HR" altLang="sr-Latn-RS" sz="1800">
                <a:latin typeface="Calibri" panose="020F0502020204030204" pitchFamily="34" charset="0"/>
                <a:sym typeface="Symbol" panose="05050102010706020507" pitchFamily="18" charset="2"/>
              </a:rPr>
              <a:t>·</a:t>
            </a:r>
            <a:r>
              <a:rPr lang="hr-HR" altLang="sr-Latn-RS" sz="1800">
                <a:sym typeface="Symbol" panose="05050102010706020507" pitchFamily="18" charset="2"/>
              </a:rPr>
              <a:t> 5 =</a:t>
            </a:r>
            <a:endParaRPr lang="hr-HR" altLang="sr-Latn-RS" sz="1800"/>
          </a:p>
        </p:txBody>
      </p:sp>
      <p:sp>
        <p:nvSpPr>
          <p:cNvPr id="35" name="Pravokutnik 34">
            <a:extLst>
              <a:ext uri="{FF2B5EF4-FFF2-40B4-BE49-F238E27FC236}">
                <a16:creationId xmlns:a16="http://schemas.microsoft.com/office/drawing/2014/main" id="{72B016FE-EAEC-433E-83C2-D052E044E6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89063" y="3592513"/>
            <a:ext cx="17811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hr-HR" altLang="sr-Latn-RS" sz="1800"/>
              <a:t>(2 </a:t>
            </a:r>
            <a:r>
              <a:rPr lang="hr-HR" altLang="sr-Latn-RS" sz="1800">
                <a:latin typeface="Calibri" panose="020F0502020204030204" pitchFamily="34" charset="0"/>
              </a:rPr>
              <a:t>·</a:t>
            </a:r>
            <a:r>
              <a:rPr lang="hr-HR" altLang="sr-Latn-RS" sz="1800">
                <a:sym typeface="Symbol" panose="05050102010706020507" pitchFamily="18" charset="2"/>
              </a:rPr>
              <a:t> 2) </a:t>
            </a:r>
            <a:r>
              <a:rPr lang="hr-HR" altLang="sr-Latn-RS" sz="1800">
                <a:latin typeface="Calibri" panose="020F0502020204030204" pitchFamily="34" charset="0"/>
                <a:sym typeface="Symbol" panose="05050102010706020507" pitchFamily="18" charset="2"/>
              </a:rPr>
              <a:t>·</a:t>
            </a:r>
            <a:r>
              <a:rPr lang="hr-HR" altLang="sr-Latn-RS" sz="1800">
                <a:sym typeface="Symbol" panose="05050102010706020507" pitchFamily="18" charset="2"/>
              </a:rPr>
              <a:t> (5 </a:t>
            </a:r>
            <a:r>
              <a:rPr lang="hr-HR" altLang="sr-Latn-RS" sz="1800">
                <a:latin typeface="Calibri" panose="020F0502020204030204" pitchFamily="34" charset="0"/>
                <a:sym typeface="Symbol" panose="05050102010706020507" pitchFamily="18" charset="2"/>
              </a:rPr>
              <a:t>·</a:t>
            </a:r>
            <a:r>
              <a:rPr lang="hr-HR" altLang="sr-Latn-RS" sz="1800">
                <a:sym typeface="Symbol" panose="05050102010706020507" pitchFamily="18" charset="2"/>
              </a:rPr>
              <a:t> 5) =</a:t>
            </a:r>
            <a:endParaRPr lang="hr-HR" altLang="sr-Latn-RS" sz="18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34" grpId="0"/>
      <p:bldP spid="3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Zaobljeni pravokutnik 16">
            <a:extLst>
              <a:ext uri="{FF2B5EF4-FFF2-40B4-BE49-F238E27FC236}">
                <a16:creationId xmlns:a16="http://schemas.microsoft.com/office/drawing/2014/main" id="{D3BC91E3-9ED8-473C-BEC2-6A7D5F2B131B}"/>
              </a:ext>
            </a:extLst>
          </p:cNvPr>
          <p:cNvSpPr/>
          <p:nvPr/>
        </p:nvSpPr>
        <p:spPr>
          <a:xfrm>
            <a:off x="519113" y="3352800"/>
            <a:ext cx="8072437" cy="463550"/>
          </a:xfrm>
          <a:prstGeom prst="roundRect">
            <a:avLst/>
          </a:prstGeom>
          <a:solidFill>
            <a:srgbClr val="FFFF00">
              <a:alpha val="5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hr-HR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2" name="TekstniOkvir 1">
            <a:extLst>
              <a:ext uri="{FF2B5EF4-FFF2-40B4-BE49-F238E27FC236}">
                <a16:creationId xmlns:a16="http://schemas.microsoft.com/office/drawing/2014/main" id="{D1E0D1BD-62CF-42D3-87A1-C3A7274795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9125" y="576263"/>
            <a:ext cx="97313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hr-HR" altLang="sr-Latn-RS" sz="1800" b="1">
                <a:solidFill>
                  <a:srgbClr val="FF0000"/>
                </a:solidFill>
              </a:rPr>
              <a:t>(</a:t>
            </a:r>
            <a:r>
              <a:rPr lang="hr-HR" altLang="sr-Latn-RS" sz="1800" b="1" i="1">
                <a:solidFill>
                  <a:srgbClr val="FF0000"/>
                </a:solidFill>
              </a:rPr>
              <a:t>a </a:t>
            </a:r>
            <a:r>
              <a:rPr lang="hr-HR" altLang="sr-Latn-RS" sz="1800" b="1" i="1">
                <a:solidFill>
                  <a:srgbClr val="FF0000"/>
                </a:solidFill>
                <a:latin typeface="Calibri" panose="020F0502020204030204" pitchFamily="34" charset="0"/>
              </a:rPr>
              <a:t>·</a:t>
            </a:r>
            <a:r>
              <a:rPr lang="hr-HR" altLang="sr-Latn-RS" sz="1800" b="1" i="1">
                <a:solidFill>
                  <a:srgbClr val="FF0000"/>
                </a:solidFill>
                <a:sym typeface="Symbol" panose="05050102010706020507" pitchFamily="18" charset="2"/>
              </a:rPr>
              <a:t> </a:t>
            </a:r>
            <a:r>
              <a:rPr lang="hr-HR" altLang="sr-Latn-RS" sz="1800" b="1" i="1">
                <a:solidFill>
                  <a:srgbClr val="FF0000"/>
                </a:solidFill>
              </a:rPr>
              <a:t>b</a:t>
            </a:r>
            <a:r>
              <a:rPr lang="hr-HR" altLang="sr-Latn-RS" sz="1800" b="1">
                <a:solidFill>
                  <a:srgbClr val="FF0000"/>
                </a:solidFill>
              </a:rPr>
              <a:t>)</a:t>
            </a:r>
            <a:r>
              <a:rPr lang="hr-HR" altLang="sr-Latn-RS" sz="1800" b="1" baseline="30000">
                <a:solidFill>
                  <a:srgbClr val="FF0000"/>
                </a:solidFill>
              </a:rPr>
              <a:t>2</a:t>
            </a:r>
            <a:endParaRPr lang="hr-HR" altLang="sr-Latn-RS" sz="1800" b="1">
              <a:solidFill>
                <a:srgbClr val="FF0000"/>
              </a:solidFill>
            </a:endParaRPr>
          </a:p>
        </p:txBody>
      </p:sp>
      <p:sp>
        <p:nvSpPr>
          <p:cNvPr id="3" name="TekstniOkvir 2">
            <a:extLst>
              <a:ext uri="{FF2B5EF4-FFF2-40B4-BE49-F238E27FC236}">
                <a16:creationId xmlns:a16="http://schemas.microsoft.com/office/drawing/2014/main" id="{736C44CA-9DCF-4D2A-9E20-DDCE90220B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3888" y="1089025"/>
            <a:ext cx="11144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hr-HR" altLang="sr-Latn-RS" sz="1800" b="1">
                <a:solidFill>
                  <a:srgbClr val="FF0000"/>
                </a:solidFill>
              </a:rPr>
              <a:t>(</a:t>
            </a:r>
            <a:r>
              <a:rPr lang="hr-HR" altLang="sr-Latn-RS" sz="1800" b="1" i="1">
                <a:solidFill>
                  <a:srgbClr val="FF0000"/>
                </a:solidFill>
              </a:rPr>
              <a:t>a </a:t>
            </a:r>
            <a:r>
              <a:rPr lang="hr-HR" altLang="sr-Latn-RS" sz="1800" b="1" i="1">
                <a:solidFill>
                  <a:srgbClr val="FF0000"/>
                </a:solidFill>
                <a:latin typeface="Calibri" panose="020F0502020204030204" pitchFamily="34" charset="0"/>
                <a:sym typeface="Symbol" panose="05050102010706020507" pitchFamily="18" charset="2"/>
              </a:rPr>
              <a:t>·</a:t>
            </a:r>
            <a:r>
              <a:rPr lang="hr-HR" altLang="sr-Latn-RS" sz="1800" b="1" i="1">
                <a:solidFill>
                  <a:srgbClr val="FF0000"/>
                </a:solidFill>
                <a:sym typeface="Symbol" panose="05050102010706020507" pitchFamily="18" charset="2"/>
              </a:rPr>
              <a:t> </a:t>
            </a:r>
            <a:r>
              <a:rPr lang="hr-HR" altLang="sr-Latn-RS" sz="1800" b="1" i="1">
                <a:solidFill>
                  <a:srgbClr val="FF0000"/>
                </a:solidFill>
              </a:rPr>
              <a:t>b</a:t>
            </a:r>
            <a:r>
              <a:rPr lang="hr-HR" altLang="sr-Latn-RS" sz="1800" b="1">
                <a:solidFill>
                  <a:srgbClr val="FF0000"/>
                </a:solidFill>
              </a:rPr>
              <a:t>)</a:t>
            </a:r>
            <a:r>
              <a:rPr lang="hr-HR" altLang="sr-Latn-RS" sz="1800" b="1" i="1" baseline="30000">
                <a:solidFill>
                  <a:srgbClr val="FF0000"/>
                </a:solidFill>
              </a:rPr>
              <a:t>2</a:t>
            </a:r>
            <a:r>
              <a:rPr lang="hr-HR" altLang="sr-Latn-RS" sz="1800" b="1" i="1">
                <a:solidFill>
                  <a:srgbClr val="FF0000"/>
                </a:solidFill>
              </a:rPr>
              <a:t> </a:t>
            </a:r>
            <a:r>
              <a:rPr lang="hr-HR" altLang="sr-Latn-RS" sz="1800" b="1">
                <a:solidFill>
                  <a:srgbClr val="FF0000"/>
                </a:solidFill>
              </a:rPr>
              <a:t>=</a:t>
            </a:r>
          </a:p>
        </p:txBody>
      </p:sp>
      <p:sp>
        <p:nvSpPr>
          <p:cNvPr id="4" name="Pravokutnik 3">
            <a:extLst>
              <a:ext uri="{FF2B5EF4-FFF2-40B4-BE49-F238E27FC236}">
                <a16:creationId xmlns:a16="http://schemas.microsoft.com/office/drawing/2014/main" id="{F4593C8C-4AFA-4D3E-8EF0-7383E4EFB3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84325" y="1071563"/>
            <a:ext cx="17811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hr-HR" altLang="sr-Latn-RS" sz="1800"/>
              <a:t>(</a:t>
            </a:r>
            <a:r>
              <a:rPr lang="hr-HR" altLang="sr-Latn-RS" sz="1800" i="1"/>
              <a:t>a </a:t>
            </a:r>
            <a:r>
              <a:rPr lang="hr-HR" altLang="sr-Latn-RS" sz="1800" i="1">
                <a:latin typeface="Calibri" panose="020F0502020204030204" pitchFamily="34" charset="0"/>
              </a:rPr>
              <a:t>·</a:t>
            </a:r>
            <a:r>
              <a:rPr lang="hr-HR" altLang="sr-Latn-RS" sz="1800" i="1">
                <a:sym typeface="Symbol" panose="05050102010706020507" pitchFamily="18" charset="2"/>
              </a:rPr>
              <a:t> b</a:t>
            </a:r>
            <a:r>
              <a:rPr lang="hr-HR" altLang="sr-Latn-RS" sz="1800">
                <a:sym typeface="Symbol" panose="05050102010706020507" pitchFamily="18" charset="2"/>
              </a:rPr>
              <a:t>)</a:t>
            </a:r>
            <a:r>
              <a:rPr lang="hr-HR" altLang="sr-Latn-RS" sz="1800" i="1">
                <a:sym typeface="Symbol" panose="05050102010706020507" pitchFamily="18" charset="2"/>
              </a:rPr>
              <a:t> </a:t>
            </a:r>
            <a:r>
              <a:rPr lang="hr-HR" altLang="sr-Latn-RS" sz="1800" i="1">
                <a:latin typeface="Calibri" panose="020F0502020204030204" pitchFamily="34" charset="0"/>
                <a:sym typeface="Symbol" panose="05050102010706020507" pitchFamily="18" charset="2"/>
              </a:rPr>
              <a:t>·</a:t>
            </a:r>
            <a:r>
              <a:rPr lang="hr-HR" altLang="sr-Latn-RS" sz="1800" i="1">
                <a:sym typeface="Symbol" panose="05050102010706020507" pitchFamily="18" charset="2"/>
              </a:rPr>
              <a:t> </a:t>
            </a:r>
            <a:r>
              <a:rPr lang="hr-HR" altLang="sr-Latn-RS" sz="1800">
                <a:sym typeface="Symbol" panose="05050102010706020507" pitchFamily="18" charset="2"/>
              </a:rPr>
              <a:t>(</a:t>
            </a:r>
            <a:r>
              <a:rPr lang="hr-HR" altLang="sr-Latn-RS" sz="1800" i="1">
                <a:sym typeface="Symbol" panose="05050102010706020507" pitchFamily="18" charset="2"/>
              </a:rPr>
              <a:t>a </a:t>
            </a:r>
            <a:r>
              <a:rPr lang="hr-HR" altLang="sr-Latn-RS" sz="1800" i="1">
                <a:latin typeface="Calibri" panose="020F0502020204030204" pitchFamily="34" charset="0"/>
                <a:sym typeface="Symbol" panose="05050102010706020507" pitchFamily="18" charset="2"/>
              </a:rPr>
              <a:t>·</a:t>
            </a:r>
            <a:r>
              <a:rPr lang="hr-HR" altLang="sr-Latn-RS" sz="1800" i="1">
                <a:sym typeface="Symbol" panose="05050102010706020507" pitchFamily="18" charset="2"/>
              </a:rPr>
              <a:t> b</a:t>
            </a:r>
            <a:r>
              <a:rPr lang="hr-HR" altLang="sr-Latn-RS" sz="1800">
                <a:sym typeface="Symbol" panose="05050102010706020507" pitchFamily="18" charset="2"/>
              </a:rPr>
              <a:t>) =</a:t>
            </a:r>
            <a:endParaRPr lang="hr-HR" altLang="sr-Latn-RS" sz="1800"/>
          </a:p>
        </p:txBody>
      </p:sp>
      <p:sp>
        <p:nvSpPr>
          <p:cNvPr id="5" name="Pravokutnik 4">
            <a:extLst>
              <a:ext uri="{FF2B5EF4-FFF2-40B4-BE49-F238E27FC236}">
                <a16:creationId xmlns:a16="http://schemas.microsoft.com/office/drawing/2014/main" id="{DB18EDCA-3181-46FA-ADDD-52F9D2C132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84325" y="1416050"/>
            <a:ext cx="162718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hr-HR" altLang="sr-Latn-RS" sz="1800" i="1"/>
              <a:t>a </a:t>
            </a:r>
            <a:r>
              <a:rPr lang="hr-HR" altLang="sr-Latn-RS" sz="1800" i="1">
                <a:latin typeface="Calibri" panose="020F0502020204030204" pitchFamily="34" charset="0"/>
              </a:rPr>
              <a:t>·</a:t>
            </a:r>
            <a:r>
              <a:rPr lang="hr-HR" altLang="sr-Latn-RS" sz="1800" i="1">
                <a:sym typeface="Symbol" panose="05050102010706020507" pitchFamily="18" charset="2"/>
              </a:rPr>
              <a:t> (b </a:t>
            </a:r>
            <a:r>
              <a:rPr lang="hr-HR" altLang="sr-Latn-RS" sz="1800" i="1">
                <a:latin typeface="Calibri" panose="020F0502020204030204" pitchFamily="34" charset="0"/>
                <a:sym typeface="Symbol" panose="05050102010706020507" pitchFamily="18" charset="2"/>
              </a:rPr>
              <a:t>·</a:t>
            </a:r>
            <a:r>
              <a:rPr lang="hr-HR" altLang="sr-Latn-RS" sz="1800" i="1">
                <a:sym typeface="Symbol" panose="05050102010706020507" pitchFamily="18" charset="2"/>
              </a:rPr>
              <a:t> a) </a:t>
            </a:r>
            <a:r>
              <a:rPr lang="hr-HR" altLang="sr-Latn-RS" sz="1800" i="1">
                <a:latin typeface="Calibri" panose="020F0502020204030204" pitchFamily="34" charset="0"/>
                <a:sym typeface="Symbol" panose="05050102010706020507" pitchFamily="18" charset="2"/>
              </a:rPr>
              <a:t>·</a:t>
            </a:r>
            <a:r>
              <a:rPr lang="hr-HR" altLang="sr-Latn-RS" sz="1800" i="1">
                <a:sym typeface="Symbol" panose="05050102010706020507" pitchFamily="18" charset="2"/>
              </a:rPr>
              <a:t> b </a:t>
            </a:r>
            <a:r>
              <a:rPr lang="hr-HR" altLang="sr-Latn-RS" sz="1800">
                <a:sym typeface="Symbol" panose="05050102010706020507" pitchFamily="18" charset="2"/>
              </a:rPr>
              <a:t>=</a:t>
            </a:r>
            <a:endParaRPr lang="hr-HR" altLang="sr-Latn-RS" sz="1800"/>
          </a:p>
        </p:txBody>
      </p:sp>
      <p:sp>
        <p:nvSpPr>
          <p:cNvPr id="6" name="Pravokutnik 5">
            <a:extLst>
              <a:ext uri="{FF2B5EF4-FFF2-40B4-BE49-F238E27FC236}">
                <a16:creationId xmlns:a16="http://schemas.microsoft.com/office/drawing/2014/main" id="{6C6C9F99-8A46-4FED-8695-3324B213DC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62275" y="2595563"/>
            <a:ext cx="10128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hr-HR" altLang="sr-Latn-RS" sz="1800" i="1"/>
              <a:t>=</a:t>
            </a:r>
            <a:r>
              <a:rPr lang="hr-HR" altLang="sr-Latn-RS" sz="1800" b="1" i="1"/>
              <a:t> a</a:t>
            </a:r>
            <a:r>
              <a:rPr lang="hr-HR" altLang="sr-Latn-RS" sz="1800" b="1" baseline="30000"/>
              <a:t>2</a:t>
            </a:r>
            <a:r>
              <a:rPr lang="hr-HR" altLang="sr-Latn-RS" sz="1800" b="1">
                <a:sym typeface="Symbol" panose="05050102010706020507" pitchFamily="18" charset="2"/>
              </a:rPr>
              <a:t> </a:t>
            </a:r>
            <a:r>
              <a:rPr lang="hr-HR" altLang="sr-Latn-RS" sz="1800" b="1">
                <a:latin typeface="Calibri" panose="020F0502020204030204" pitchFamily="34" charset="0"/>
                <a:sym typeface="Symbol" panose="05050102010706020507" pitchFamily="18" charset="2"/>
              </a:rPr>
              <a:t>·</a:t>
            </a:r>
            <a:r>
              <a:rPr lang="hr-HR" altLang="sr-Latn-RS" sz="1800" b="1">
                <a:sym typeface="Symbol" panose="05050102010706020507" pitchFamily="18" charset="2"/>
              </a:rPr>
              <a:t> </a:t>
            </a:r>
            <a:r>
              <a:rPr lang="hr-HR" altLang="sr-Latn-RS" sz="1800" b="1" i="1">
                <a:sym typeface="Symbol" panose="05050102010706020507" pitchFamily="18" charset="2"/>
              </a:rPr>
              <a:t>b</a:t>
            </a:r>
            <a:r>
              <a:rPr lang="hr-HR" altLang="sr-Latn-RS" sz="1800" b="1" baseline="30000">
                <a:sym typeface="Symbol" panose="05050102010706020507" pitchFamily="18" charset="2"/>
              </a:rPr>
              <a:t>2</a:t>
            </a:r>
            <a:endParaRPr lang="hr-HR" altLang="sr-Latn-RS" sz="1800" b="1"/>
          </a:p>
        </p:txBody>
      </p:sp>
      <p:sp>
        <p:nvSpPr>
          <p:cNvPr id="7" name="TekstniOkvir 6">
            <a:extLst>
              <a:ext uri="{FF2B5EF4-FFF2-40B4-BE49-F238E27FC236}">
                <a16:creationId xmlns:a16="http://schemas.microsoft.com/office/drawing/2014/main" id="{E7DE0D66-213C-424D-94D1-85B668B4EB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78050" y="576263"/>
            <a:ext cx="197643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hr-HR" altLang="sr-Latn-RS" sz="1800">
                <a:solidFill>
                  <a:srgbClr val="FF0000"/>
                </a:solidFill>
              </a:rPr>
              <a:t>kvadrat umnoška</a:t>
            </a:r>
          </a:p>
        </p:txBody>
      </p:sp>
      <p:sp>
        <p:nvSpPr>
          <p:cNvPr id="8" name="TekstniOkvir 7">
            <a:extLst>
              <a:ext uri="{FF2B5EF4-FFF2-40B4-BE49-F238E27FC236}">
                <a16:creationId xmlns:a16="http://schemas.microsoft.com/office/drawing/2014/main" id="{38289CE4-CF01-4181-9980-C8719A023F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67150" y="2601913"/>
            <a:ext cx="22796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hr-HR" altLang="sr-Latn-RS" sz="1800">
                <a:solidFill>
                  <a:srgbClr val="FF0000"/>
                </a:solidFill>
              </a:rPr>
              <a:t>umnožak kvadrata</a:t>
            </a:r>
          </a:p>
        </p:txBody>
      </p:sp>
      <p:sp>
        <p:nvSpPr>
          <p:cNvPr id="9" name="Pravokutnik 8">
            <a:extLst>
              <a:ext uri="{FF2B5EF4-FFF2-40B4-BE49-F238E27FC236}">
                <a16:creationId xmlns:a16="http://schemas.microsoft.com/office/drawing/2014/main" id="{E441764A-7E28-450C-BB89-17FED1DCBB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81125" y="592138"/>
            <a:ext cx="51117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hr-HR" altLang="sr-Latn-RS" sz="1800"/>
              <a:t>= ?</a:t>
            </a:r>
          </a:p>
        </p:txBody>
      </p:sp>
      <p:sp>
        <p:nvSpPr>
          <p:cNvPr id="10" name="Pravokutnik 9">
            <a:extLst>
              <a:ext uri="{FF2B5EF4-FFF2-40B4-BE49-F238E27FC236}">
                <a16:creationId xmlns:a16="http://schemas.microsoft.com/office/drawing/2014/main" id="{9B352E4A-93DA-4F96-989D-6F504051C7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6550" y="1776413"/>
            <a:ext cx="162718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hr-HR" altLang="sr-Latn-RS" sz="1800" i="1"/>
              <a:t>a </a:t>
            </a:r>
            <a:r>
              <a:rPr lang="hr-HR" altLang="sr-Latn-RS" sz="1800" i="1">
                <a:latin typeface="Calibri" panose="020F0502020204030204" pitchFamily="34" charset="0"/>
              </a:rPr>
              <a:t>·</a:t>
            </a:r>
            <a:r>
              <a:rPr lang="hr-HR" altLang="sr-Latn-RS" sz="1800" i="1">
                <a:sym typeface="Symbol" panose="05050102010706020507" pitchFamily="18" charset="2"/>
              </a:rPr>
              <a:t> (a </a:t>
            </a:r>
            <a:r>
              <a:rPr lang="hr-HR" altLang="sr-Latn-RS" sz="1800" i="1">
                <a:latin typeface="Calibri" panose="020F0502020204030204" pitchFamily="34" charset="0"/>
                <a:sym typeface="Symbol" panose="05050102010706020507" pitchFamily="18" charset="2"/>
              </a:rPr>
              <a:t>·</a:t>
            </a:r>
            <a:r>
              <a:rPr lang="hr-HR" altLang="sr-Latn-RS" sz="1800" i="1">
                <a:sym typeface="Symbol" panose="05050102010706020507" pitchFamily="18" charset="2"/>
              </a:rPr>
              <a:t> b) </a:t>
            </a:r>
            <a:r>
              <a:rPr lang="hr-HR" altLang="sr-Latn-RS" sz="1800" i="1">
                <a:latin typeface="Calibri" panose="020F0502020204030204" pitchFamily="34" charset="0"/>
                <a:sym typeface="Symbol" panose="05050102010706020507" pitchFamily="18" charset="2"/>
              </a:rPr>
              <a:t>·</a:t>
            </a:r>
            <a:r>
              <a:rPr lang="hr-HR" altLang="sr-Latn-RS" sz="1800" i="1">
                <a:sym typeface="Symbol" panose="05050102010706020507" pitchFamily="18" charset="2"/>
              </a:rPr>
              <a:t> b</a:t>
            </a:r>
            <a:r>
              <a:rPr lang="hr-HR" altLang="sr-Latn-RS" sz="1800">
                <a:sym typeface="Symbol" panose="05050102010706020507" pitchFamily="18" charset="2"/>
              </a:rPr>
              <a:t> =</a:t>
            </a:r>
            <a:endParaRPr lang="hr-HR" altLang="sr-Latn-RS" sz="1800"/>
          </a:p>
        </p:txBody>
      </p:sp>
      <p:sp>
        <p:nvSpPr>
          <p:cNvPr id="11" name="Pravokutnik 10">
            <a:extLst>
              <a:ext uri="{FF2B5EF4-FFF2-40B4-BE49-F238E27FC236}">
                <a16:creationId xmlns:a16="http://schemas.microsoft.com/office/drawing/2014/main" id="{81187B9A-8859-41C7-88D0-F743F41135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90675" y="2143125"/>
            <a:ext cx="17811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hr-HR" altLang="sr-Latn-RS" sz="1800"/>
              <a:t>(</a:t>
            </a:r>
            <a:r>
              <a:rPr lang="hr-HR" altLang="sr-Latn-RS" sz="1800" i="1"/>
              <a:t>a </a:t>
            </a:r>
            <a:r>
              <a:rPr lang="hr-HR" altLang="sr-Latn-RS" sz="1800" i="1">
                <a:latin typeface="Calibri" panose="020F0502020204030204" pitchFamily="34" charset="0"/>
              </a:rPr>
              <a:t>·</a:t>
            </a:r>
            <a:r>
              <a:rPr lang="hr-HR" altLang="sr-Latn-RS" sz="1800" i="1">
                <a:sym typeface="Symbol" panose="05050102010706020507" pitchFamily="18" charset="2"/>
              </a:rPr>
              <a:t> a</a:t>
            </a:r>
            <a:r>
              <a:rPr lang="hr-HR" altLang="sr-Latn-RS" sz="1800">
                <a:sym typeface="Symbol" panose="05050102010706020507" pitchFamily="18" charset="2"/>
              </a:rPr>
              <a:t>) </a:t>
            </a:r>
            <a:r>
              <a:rPr lang="hr-HR" altLang="sr-Latn-RS" sz="1800">
                <a:latin typeface="Calibri" panose="020F0502020204030204" pitchFamily="34" charset="0"/>
                <a:sym typeface="Symbol" panose="05050102010706020507" pitchFamily="18" charset="2"/>
              </a:rPr>
              <a:t>·</a:t>
            </a:r>
            <a:r>
              <a:rPr lang="hr-HR" altLang="sr-Latn-RS" sz="1800">
                <a:sym typeface="Symbol" panose="05050102010706020507" pitchFamily="18" charset="2"/>
              </a:rPr>
              <a:t> (</a:t>
            </a:r>
            <a:r>
              <a:rPr lang="hr-HR" altLang="sr-Latn-RS" sz="1800" i="1">
                <a:sym typeface="Symbol" panose="05050102010706020507" pitchFamily="18" charset="2"/>
              </a:rPr>
              <a:t>b </a:t>
            </a:r>
            <a:r>
              <a:rPr lang="hr-HR" altLang="sr-Latn-RS" sz="1800" i="1">
                <a:latin typeface="Calibri" panose="020F0502020204030204" pitchFamily="34" charset="0"/>
                <a:sym typeface="Symbol" panose="05050102010706020507" pitchFamily="18" charset="2"/>
              </a:rPr>
              <a:t>·</a:t>
            </a:r>
            <a:r>
              <a:rPr lang="hr-HR" altLang="sr-Latn-RS" sz="1800" i="1">
                <a:sym typeface="Symbol" panose="05050102010706020507" pitchFamily="18" charset="2"/>
              </a:rPr>
              <a:t> b</a:t>
            </a:r>
            <a:r>
              <a:rPr lang="hr-HR" altLang="sr-Latn-RS" sz="1800">
                <a:sym typeface="Symbol" panose="05050102010706020507" pitchFamily="18" charset="2"/>
              </a:rPr>
              <a:t>) =</a:t>
            </a:r>
            <a:endParaRPr lang="hr-HR" altLang="sr-Latn-RS" sz="1800"/>
          </a:p>
        </p:txBody>
      </p:sp>
      <p:sp>
        <p:nvSpPr>
          <p:cNvPr id="12" name="TekstniOkvir 11">
            <a:extLst>
              <a:ext uri="{FF2B5EF4-FFF2-40B4-BE49-F238E27FC236}">
                <a16:creationId xmlns:a16="http://schemas.microsoft.com/office/drawing/2014/main" id="{92D1D1A6-070E-40DE-9FCB-9960517F3E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0" y="1030288"/>
            <a:ext cx="293528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hr-HR" altLang="sr-Latn-RS" sz="1800"/>
              <a:t>asocijativnost množenja</a:t>
            </a:r>
          </a:p>
        </p:txBody>
      </p:sp>
      <p:sp>
        <p:nvSpPr>
          <p:cNvPr id="13" name="TekstniOkvir 12">
            <a:extLst>
              <a:ext uri="{FF2B5EF4-FFF2-40B4-BE49-F238E27FC236}">
                <a16:creationId xmlns:a16="http://schemas.microsoft.com/office/drawing/2014/main" id="{9EC7E053-CACA-4E81-9D5E-E55DC02D50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52763" y="1412875"/>
            <a:ext cx="293528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hr-HR" altLang="sr-Latn-RS" sz="1800"/>
              <a:t>komutativnost množenja</a:t>
            </a:r>
          </a:p>
        </p:txBody>
      </p:sp>
      <p:sp>
        <p:nvSpPr>
          <p:cNvPr id="14" name="TekstniOkvir 13">
            <a:extLst>
              <a:ext uri="{FF2B5EF4-FFF2-40B4-BE49-F238E27FC236}">
                <a16:creationId xmlns:a16="http://schemas.microsoft.com/office/drawing/2014/main" id="{30ADC3D4-3B09-4C85-8CF2-A0A6755669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74988" y="1757363"/>
            <a:ext cx="2935287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hr-HR" altLang="sr-Latn-RS" sz="1800"/>
              <a:t>asocijativnost množenja</a:t>
            </a:r>
          </a:p>
        </p:txBody>
      </p:sp>
      <p:sp>
        <p:nvSpPr>
          <p:cNvPr id="15" name="TekstniOkvir 14">
            <a:extLst>
              <a:ext uri="{FF2B5EF4-FFF2-40B4-BE49-F238E27FC236}">
                <a16:creationId xmlns:a16="http://schemas.microsoft.com/office/drawing/2014/main" id="{F664ECB6-49D8-4DF7-9F35-3D9C1EFD8A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0" y="2117725"/>
            <a:ext cx="350996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hr-HR" altLang="sr-Latn-RS" sz="1800"/>
              <a:t>definicija kvadrata broja</a:t>
            </a:r>
          </a:p>
        </p:txBody>
      </p:sp>
      <p:sp>
        <p:nvSpPr>
          <p:cNvPr id="16" name="TekstniOkvir 15">
            <a:extLst>
              <a:ext uri="{FF2B5EF4-FFF2-40B4-BE49-F238E27FC236}">
                <a16:creationId xmlns:a16="http://schemas.microsoft.com/office/drawing/2014/main" id="{1CF4D7F2-F042-452E-BEA2-48A6C0B9EE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8175" y="3402013"/>
            <a:ext cx="78676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hr-HR" altLang="sr-Latn-RS" sz="1800"/>
              <a:t>Kvadrat umnoška dvaju brojeva jednak je umnošku kvadrata tih brojeva.</a:t>
            </a:r>
          </a:p>
        </p:txBody>
      </p:sp>
      <p:sp>
        <p:nvSpPr>
          <p:cNvPr id="18" name="TekstniOkvir 17">
            <a:extLst>
              <a:ext uri="{FF2B5EF4-FFF2-40B4-BE49-F238E27FC236}">
                <a16:creationId xmlns:a16="http://schemas.microsoft.com/office/drawing/2014/main" id="{82BF6DE0-89C7-41BB-9B61-E48C4B0214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33750" y="4194175"/>
            <a:ext cx="18034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hr-HR" altLang="sr-Latn-RS" sz="1800" b="1">
                <a:solidFill>
                  <a:srgbClr val="FF0000"/>
                </a:solidFill>
              </a:rPr>
              <a:t>(</a:t>
            </a:r>
            <a:r>
              <a:rPr lang="hr-HR" altLang="sr-Latn-RS" sz="1800" b="1" i="1">
                <a:solidFill>
                  <a:srgbClr val="FF0000"/>
                </a:solidFill>
              </a:rPr>
              <a:t>a </a:t>
            </a:r>
            <a:r>
              <a:rPr lang="hr-HR" altLang="sr-Latn-RS" sz="1800" b="1" i="1">
                <a:solidFill>
                  <a:srgbClr val="FF0000"/>
                </a:solidFill>
                <a:latin typeface="Calibri" panose="020F0502020204030204" pitchFamily="34" charset="0"/>
              </a:rPr>
              <a:t>·</a:t>
            </a:r>
            <a:r>
              <a:rPr lang="hr-HR" altLang="sr-Latn-RS" sz="1800" b="1" i="1">
                <a:solidFill>
                  <a:srgbClr val="FF0000"/>
                </a:solidFill>
                <a:sym typeface="Symbol" panose="05050102010706020507" pitchFamily="18" charset="2"/>
              </a:rPr>
              <a:t> </a:t>
            </a:r>
            <a:r>
              <a:rPr lang="hr-HR" altLang="sr-Latn-RS" sz="1800" b="1" i="1">
                <a:solidFill>
                  <a:srgbClr val="FF0000"/>
                </a:solidFill>
              </a:rPr>
              <a:t>b</a:t>
            </a:r>
            <a:r>
              <a:rPr lang="hr-HR" altLang="sr-Latn-RS" sz="1800" b="1">
                <a:solidFill>
                  <a:srgbClr val="FF0000"/>
                </a:solidFill>
              </a:rPr>
              <a:t>)</a:t>
            </a:r>
            <a:r>
              <a:rPr lang="hr-HR" altLang="sr-Latn-RS" sz="1800" b="1" baseline="30000">
                <a:solidFill>
                  <a:srgbClr val="FF0000"/>
                </a:solidFill>
              </a:rPr>
              <a:t>2</a:t>
            </a:r>
            <a:r>
              <a:rPr lang="hr-HR" altLang="sr-Latn-RS" sz="1800" b="1" i="1" baseline="30000">
                <a:solidFill>
                  <a:srgbClr val="FF0000"/>
                </a:solidFill>
              </a:rPr>
              <a:t> </a:t>
            </a:r>
            <a:r>
              <a:rPr lang="hr-HR" altLang="sr-Latn-RS" sz="1800" b="1" i="1">
                <a:solidFill>
                  <a:srgbClr val="FF0000"/>
                </a:solidFill>
              </a:rPr>
              <a:t>= a</a:t>
            </a:r>
            <a:r>
              <a:rPr lang="hr-HR" altLang="sr-Latn-RS" sz="1800" b="1" baseline="30000">
                <a:solidFill>
                  <a:srgbClr val="FF0000"/>
                </a:solidFill>
              </a:rPr>
              <a:t>2</a:t>
            </a:r>
            <a:r>
              <a:rPr lang="hr-HR" altLang="sr-Latn-RS" sz="1800" b="1" i="1">
                <a:solidFill>
                  <a:srgbClr val="FF0000"/>
                </a:solidFill>
              </a:rPr>
              <a:t> </a:t>
            </a:r>
            <a:r>
              <a:rPr lang="hr-HR" altLang="sr-Latn-RS" sz="1800" b="1" i="1">
                <a:solidFill>
                  <a:srgbClr val="FF0000"/>
                </a:solidFill>
                <a:latin typeface="Calibri" panose="020F0502020204030204" pitchFamily="34" charset="0"/>
              </a:rPr>
              <a:t>·</a:t>
            </a:r>
            <a:r>
              <a:rPr lang="hr-HR" altLang="sr-Latn-RS" sz="1800" b="1" i="1">
                <a:solidFill>
                  <a:srgbClr val="FF0000"/>
                </a:solidFill>
                <a:sym typeface="Symbol" panose="05050102010706020507" pitchFamily="18" charset="2"/>
              </a:rPr>
              <a:t> b</a:t>
            </a:r>
            <a:r>
              <a:rPr lang="hr-HR" altLang="sr-Latn-RS" sz="1800" b="1" baseline="30000">
                <a:solidFill>
                  <a:srgbClr val="FF0000"/>
                </a:solidFill>
                <a:sym typeface="Symbol" panose="05050102010706020507" pitchFamily="18" charset="2"/>
              </a:rPr>
              <a:t>2</a:t>
            </a:r>
            <a:endParaRPr lang="hr-HR" altLang="sr-Latn-RS" sz="1800" b="1">
              <a:solidFill>
                <a:srgbClr val="FF0000"/>
              </a:solidFill>
            </a:endParaRPr>
          </a:p>
        </p:txBody>
      </p:sp>
      <p:sp>
        <p:nvSpPr>
          <p:cNvPr id="19" name="TekstniOkvir 18">
            <a:extLst>
              <a:ext uri="{FF2B5EF4-FFF2-40B4-BE49-F238E27FC236}">
                <a16:creationId xmlns:a16="http://schemas.microsoft.com/office/drawing/2014/main" id="{065556FA-CB21-47AE-ABA4-715EAB0916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95663" y="5102225"/>
            <a:ext cx="19558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hr-HR" altLang="sr-Latn-RS" sz="1800" b="1" i="1">
                <a:solidFill>
                  <a:srgbClr val="FF0000"/>
                </a:solidFill>
              </a:rPr>
              <a:t>a</a:t>
            </a:r>
            <a:r>
              <a:rPr lang="hr-HR" altLang="sr-Latn-RS" sz="1800" b="1" baseline="30000">
                <a:solidFill>
                  <a:srgbClr val="FF0000"/>
                </a:solidFill>
              </a:rPr>
              <a:t>2</a:t>
            </a:r>
            <a:r>
              <a:rPr lang="hr-HR" altLang="sr-Latn-RS" sz="1800" b="1" i="1">
                <a:solidFill>
                  <a:srgbClr val="FF0000"/>
                </a:solidFill>
              </a:rPr>
              <a:t> </a:t>
            </a:r>
            <a:r>
              <a:rPr lang="hr-HR" altLang="sr-Latn-RS" sz="1800" b="1" i="1">
                <a:solidFill>
                  <a:srgbClr val="FF0000"/>
                </a:solidFill>
                <a:latin typeface="Calibri" panose="020F0502020204030204" pitchFamily="34" charset="0"/>
              </a:rPr>
              <a:t>·</a:t>
            </a:r>
            <a:r>
              <a:rPr lang="hr-HR" altLang="sr-Latn-RS" sz="1800" b="1" i="1">
                <a:solidFill>
                  <a:srgbClr val="FF0000"/>
                </a:solidFill>
                <a:sym typeface="Symbol" panose="05050102010706020507" pitchFamily="18" charset="2"/>
              </a:rPr>
              <a:t> b</a:t>
            </a:r>
            <a:r>
              <a:rPr lang="hr-HR" altLang="sr-Latn-RS" sz="1800" b="1" baseline="30000">
                <a:solidFill>
                  <a:srgbClr val="FF0000"/>
                </a:solidFill>
                <a:sym typeface="Symbol" panose="05050102010706020507" pitchFamily="18" charset="2"/>
              </a:rPr>
              <a:t>2</a:t>
            </a:r>
            <a:r>
              <a:rPr lang="hr-HR" altLang="sr-Latn-RS" sz="1800" b="1" i="1" baseline="30000">
                <a:solidFill>
                  <a:srgbClr val="FF0000"/>
                </a:solidFill>
                <a:sym typeface="Symbol" panose="05050102010706020507" pitchFamily="18" charset="2"/>
              </a:rPr>
              <a:t> </a:t>
            </a:r>
            <a:r>
              <a:rPr lang="hr-HR" altLang="sr-Latn-RS" sz="1800" b="1" i="1">
                <a:solidFill>
                  <a:srgbClr val="FF0000"/>
                </a:solidFill>
                <a:sym typeface="Symbol" panose="05050102010706020507" pitchFamily="18" charset="2"/>
              </a:rPr>
              <a:t>= </a:t>
            </a:r>
            <a:r>
              <a:rPr lang="hr-HR" altLang="sr-Latn-RS" sz="1800" b="1">
                <a:solidFill>
                  <a:srgbClr val="FF0000"/>
                </a:solidFill>
              </a:rPr>
              <a:t>(</a:t>
            </a:r>
            <a:r>
              <a:rPr lang="hr-HR" altLang="sr-Latn-RS" sz="1800" b="1" i="1">
                <a:solidFill>
                  <a:srgbClr val="FF0000"/>
                </a:solidFill>
              </a:rPr>
              <a:t>a </a:t>
            </a:r>
            <a:r>
              <a:rPr lang="hr-HR" altLang="sr-Latn-RS" sz="1800" b="1" i="1">
                <a:solidFill>
                  <a:srgbClr val="FF0000"/>
                </a:solidFill>
                <a:latin typeface="Calibri" panose="020F0502020204030204" pitchFamily="34" charset="0"/>
              </a:rPr>
              <a:t>·</a:t>
            </a:r>
            <a:r>
              <a:rPr lang="hr-HR" altLang="sr-Latn-RS" sz="1800" b="1" i="1">
                <a:solidFill>
                  <a:srgbClr val="FF0000"/>
                </a:solidFill>
                <a:sym typeface="Symbol" panose="05050102010706020507" pitchFamily="18" charset="2"/>
              </a:rPr>
              <a:t> </a:t>
            </a:r>
            <a:r>
              <a:rPr lang="hr-HR" altLang="sr-Latn-RS" sz="1800" b="1" i="1">
                <a:solidFill>
                  <a:srgbClr val="FF0000"/>
                </a:solidFill>
              </a:rPr>
              <a:t>b</a:t>
            </a:r>
            <a:r>
              <a:rPr lang="hr-HR" altLang="sr-Latn-RS" sz="1800" b="1">
                <a:solidFill>
                  <a:srgbClr val="FF0000"/>
                </a:solidFill>
              </a:rPr>
              <a:t>)</a:t>
            </a:r>
            <a:r>
              <a:rPr lang="hr-HR" altLang="sr-Latn-RS" sz="1800" b="1" baseline="30000">
                <a:solidFill>
                  <a:srgbClr val="FF0000"/>
                </a:solidFill>
              </a:rPr>
              <a:t>2</a:t>
            </a:r>
            <a:endParaRPr lang="hr-HR" altLang="sr-Latn-RS" sz="1800" b="1">
              <a:solidFill>
                <a:srgbClr val="FF0000"/>
              </a:solidFill>
            </a:endParaRPr>
          </a:p>
        </p:txBody>
      </p:sp>
      <p:sp>
        <p:nvSpPr>
          <p:cNvPr id="20" name="TekstniOkvir 19">
            <a:extLst>
              <a:ext uri="{FF2B5EF4-FFF2-40B4-BE49-F238E27FC236}">
                <a16:creationId xmlns:a16="http://schemas.microsoft.com/office/drawing/2014/main" id="{E33127D7-3573-41D9-A43A-6765C2A79B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7375" y="4572000"/>
            <a:ext cx="42449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hr-HR" altLang="sr-Latn-RS" sz="1800"/>
              <a:t>Tada je i </a:t>
            </a:r>
          </a:p>
        </p:txBody>
      </p:sp>
      <p:sp>
        <p:nvSpPr>
          <p:cNvPr id="21" name="Zaobljeni pravokutnik 20">
            <a:extLst>
              <a:ext uri="{FF2B5EF4-FFF2-40B4-BE49-F238E27FC236}">
                <a16:creationId xmlns:a16="http://schemas.microsoft.com/office/drawing/2014/main" id="{9F228551-E482-4DDA-9619-C39CDD5A3E67}"/>
              </a:ext>
            </a:extLst>
          </p:cNvPr>
          <p:cNvSpPr/>
          <p:nvPr/>
        </p:nvSpPr>
        <p:spPr>
          <a:xfrm>
            <a:off x="547688" y="5784850"/>
            <a:ext cx="8070850" cy="463550"/>
          </a:xfrm>
          <a:prstGeom prst="roundRect">
            <a:avLst/>
          </a:prstGeom>
          <a:solidFill>
            <a:srgbClr val="FFFF00">
              <a:alpha val="5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hr-HR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22" name="TekstniOkvir 21">
            <a:extLst>
              <a:ext uri="{FF2B5EF4-FFF2-40B4-BE49-F238E27FC236}">
                <a16:creationId xmlns:a16="http://schemas.microsoft.com/office/drawing/2014/main" id="{8A58BB5E-0128-44FF-9B35-0F2BBB9A5F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6750" y="5835650"/>
            <a:ext cx="786765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hr-HR" altLang="sr-Latn-RS" sz="1800"/>
              <a:t>Umnožak kvadrata dvaju brojeva jednak je kvadratu umnoška tih brojeva.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 nodeType="clickPar">
                      <p:stCondLst>
                        <p:cond delay="indefinite"/>
                      </p:stCondLst>
                      <p:childTnLst>
                        <p:par>
                          <p:cTn id="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2" grpId="0"/>
      <p:bldP spid="3" grpId="0"/>
      <p:bldP spid="4" grpId="0"/>
      <p:bldP spid="5" grpId="0"/>
      <p:bldP spid="6" grpId="0"/>
      <p:bldP spid="6" grpId="1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8" grpId="0"/>
      <p:bldP spid="19" grpId="0"/>
      <p:bldP spid="20" grpId="0"/>
      <p:bldP spid="21" grpId="0" animBg="1"/>
      <p:bldP spid="2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niOkvir 1">
            <a:extLst>
              <a:ext uri="{FF2B5EF4-FFF2-40B4-BE49-F238E27FC236}">
                <a16:creationId xmlns:a16="http://schemas.microsoft.com/office/drawing/2014/main" id="{5F92CD95-6F62-4840-B605-491382CD84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5425" y="565150"/>
            <a:ext cx="14446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hr-HR" altLang="sr-Latn-RS" sz="1800" b="1">
                <a:solidFill>
                  <a:srgbClr val="FF0000"/>
                </a:solidFill>
              </a:rPr>
              <a:t>(</a:t>
            </a:r>
            <a:r>
              <a:rPr lang="hr-HR" altLang="sr-Latn-RS" sz="1800" b="1" i="1">
                <a:solidFill>
                  <a:srgbClr val="FF0000"/>
                </a:solidFill>
              </a:rPr>
              <a:t>a</a:t>
            </a:r>
            <a:r>
              <a:rPr lang="hr-HR" altLang="sr-Latn-RS" sz="1800" b="1" i="1">
                <a:solidFill>
                  <a:srgbClr val="FF0000"/>
                </a:solidFill>
                <a:sym typeface="Symbol" panose="05050102010706020507" pitchFamily="18" charset="2"/>
              </a:rPr>
              <a:t> </a:t>
            </a:r>
            <a:r>
              <a:rPr lang="hr-HR" altLang="sr-Latn-RS" sz="1800" b="1" i="1">
                <a:solidFill>
                  <a:srgbClr val="FF0000"/>
                </a:solidFill>
                <a:latin typeface="Calibri" panose="020F0502020204030204" pitchFamily="34" charset="0"/>
                <a:sym typeface="Symbol" panose="05050102010706020507" pitchFamily="18" charset="2"/>
              </a:rPr>
              <a:t>·</a:t>
            </a:r>
            <a:r>
              <a:rPr lang="hr-HR" altLang="sr-Latn-RS" sz="1800" b="1" i="1">
                <a:solidFill>
                  <a:srgbClr val="FF0000"/>
                </a:solidFill>
                <a:sym typeface="Symbol" panose="05050102010706020507" pitchFamily="18" charset="2"/>
              </a:rPr>
              <a:t> </a:t>
            </a:r>
            <a:r>
              <a:rPr lang="hr-HR" altLang="sr-Latn-RS" sz="1800" b="1" i="1">
                <a:solidFill>
                  <a:srgbClr val="FF0000"/>
                </a:solidFill>
              </a:rPr>
              <a:t>b</a:t>
            </a:r>
            <a:r>
              <a:rPr lang="hr-HR" altLang="sr-Latn-RS" sz="1800" b="1" i="1">
                <a:solidFill>
                  <a:srgbClr val="FF0000"/>
                </a:solidFill>
                <a:sym typeface="Symbol" panose="05050102010706020507" pitchFamily="18" charset="2"/>
              </a:rPr>
              <a:t> </a:t>
            </a:r>
            <a:r>
              <a:rPr lang="hr-HR" altLang="sr-Latn-RS" sz="1800" b="1" i="1">
                <a:solidFill>
                  <a:srgbClr val="FF0000"/>
                </a:solidFill>
                <a:latin typeface="Calibri" panose="020F0502020204030204" pitchFamily="34" charset="0"/>
                <a:sym typeface="Symbol" panose="05050102010706020507" pitchFamily="18" charset="2"/>
              </a:rPr>
              <a:t>· </a:t>
            </a:r>
            <a:r>
              <a:rPr lang="hr-HR" altLang="sr-Latn-RS" sz="1800" b="1" i="1">
                <a:solidFill>
                  <a:srgbClr val="FF0000"/>
                </a:solidFill>
                <a:sym typeface="Symbol" panose="05050102010706020507" pitchFamily="18" charset="2"/>
              </a:rPr>
              <a:t>c</a:t>
            </a:r>
            <a:r>
              <a:rPr lang="hr-HR" altLang="sr-Latn-RS" sz="1800" b="1">
                <a:solidFill>
                  <a:srgbClr val="FF0000"/>
                </a:solidFill>
              </a:rPr>
              <a:t>)</a:t>
            </a:r>
            <a:r>
              <a:rPr lang="hr-HR" altLang="sr-Latn-RS" sz="1800" b="1" i="1" baseline="30000">
                <a:solidFill>
                  <a:srgbClr val="FF0000"/>
                </a:solidFill>
              </a:rPr>
              <a:t>2</a:t>
            </a:r>
            <a:r>
              <a:rPr lang="hr-HR" altLang="sr-Latn-RS" sz="1800" b="1" i="1">
                <a:solidFill>
                  <a:srgbClr val="FF0000"/>
                </a:solidFill>
              </a:rPr>
              <a:t> </a:t>
            </a:r>
            <a:r>
              <a:rPr lang="hr-HR" altLang="sr-Latn-RS" sz="1800" b="1">
                <a:solidFill>
                  <a:srgbClr val="FF0000"/>
                </a:solidFill>
              </a:rPr>
              <a:t>=</a:t>
            </a:r>
          </a:p>
        </p:txBody>
      </p:sp>
      <p:sp>
        <p:nvSpPr>
          <p:cNvPr id="3" name="Pravokutnik 2">
            <a:extLst>
              <a:ext uri="{FF2B5EF4-FFF2-40B4-BE49-F238E27FC236}">
                <a16:creationId xmlns:a16="http://schemas.microsoft.com/office/drawing/2014/main" id="{59165810-DCB6-4C86-8D58-73184999CD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63700" y="1044575"/>
            <a:ext cx="14700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hr-HR" altLang="sr-Latn-RS" sz="1800"/>
              <a:t>(</a:t>
            </a:r>
            <a:r>
              <a:rPr lang="hr-HR" altLang="sr-Latn-RS" sz="1800" i="1"/>
              <a:t>a </a:t>
            </a:r>
            <a:r>
              <a:rPr lang="hr-HR" altLang="sr-Latn-RS" sz="1800" i="1">
                <a:latin typeface="Calibri" panose="020F0502020204030204" pitchFamily="34" charset="0"/>
              </a:rPr>
              <a:t>·</a:t>
            </a:r>
            <a:r>
              <a:rPr lang="hr-HR" altLang="sr-Latn-RS" sz="1800" i="1">
                <a:sym typeface="Symbol" panose="05050102010706020507" pitchFamily="18" charset="2"/>
              </a:rPr>
              <a:t> b</a:t>
            </a:r>
            <a:r>
              <a:rPr lang="hr-HR" altLang="sr-Latn-RS" sz="1800">
                <a:sym typeface="Symbol" panose="05050102010706020507" pitchFamily="18" charset="2"/>
              </a:rPr>
              <a:t>)</a:t>
            </a:r>
            <a:r>
              <a:rPr lang="hr-HR" altLang="sr-Latn-RS" sz="1800" baseline="30000">
                <a:sym typeface="Symbol" panose="05050102010706020507" pitchFamily="18" charset="2"/>
              </a:rPr>
              <a:t>2</a:t>
            </a:r>
            <a:r>
              <a:rPr lang="hr-HR" altLang="sr-Latn-RS" sz="1800" i="1">
                <a:sym typeface="Symbol" panose="05050102010706020507" pitchFamily="18" charset="2"/>
              </a:rPr>
              <a:t> </a:t>
            </a:r>
            <a:r>
              <a:rPr lang="hr-HR" altLang="sr-Latn-RS" sz="1800" i="1">
                <a:latin typeface="Calibri" panose="020F0502020204030204" pitchFamily="34" charset="0"/>
                <a:sym typeface="Symbol" panose="05050102010706020507" pitchFamily="18" charset="2"/>
              </a:rPr>
              <a:t>·</a:t>
            </a:r>
            <a:r>
              <a:rPr lang="hr-HR" altLang="sr-Latn-RS" sz="1800" i="1">
                <a:sym typeface="Symbol" panose="05050102010706020507" pitchFamily="18" charset="2"/>
              </a:rPr>
              <a:t> </a:t>
            </a:r>
            <a:r>
              <a:rPr lang="hr-HR" altLang="sr-Latn-RS" sz="1800">
                <a:sym typeface="Symbol" panose="05050102010706020507" pitchFamily="18" charset="2"/>
              </a:rPr>
              <a:t>c</a:t>
            </a:r>
            <a:r>
              <a:rPr lang="hr-HR" altLang="sr-Latn-RS" sz="1800" baseline="30000">
                <a:sym typeface="Symbol" panose="05050102010706020507" pitchFamily="18" charset="2"/>
              </a:rPr>
              <a:t>2</a:t>
            </a:r>
            <a:r>
              <a:rPr lang="hr-HR" altLang="sr-Latn-RS" sz="1800">
                <a:sym typeface="Symbol" panose="05050102010706020507" pitchFamily="18" charset="2"/>
              </a:rPr>
              <a:t> =</a:t>
            </a:r>
            <a:endParaRPr lang="hr-HR" altLang="sr-Latn-RS" sz="1800"/>
          </a:p>
        </p:txBody>
      </p:sp>
      <p:sp>
        <p:nvSpPr>
          <p:cNvPr id="8" name="TekstniOkvir 7">
            <a:extLst>
              <a:ext uri="{FF2B5EF4-FFF2-40B4-BE49-F238E27FC236}">
                <a16:creationId xmlns:a16="http://schemas.microsoft.com/office/drawing/2014/main" id="{F9495B63-0F36-41B5-9237-FF91EAF30D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28775" y="566738"/>
            <a:ext cx="155416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hr-HR" altLang="sr-Latn-RS" sz="1800"/>
              <a:t>((</a:t>
            </a:r>
            <a:r>
              <a:rPr lang="hr-HR" altLang="sr-Latn-RS" sz="1800" i="1"/>
              <a:t>a </a:t>
            </a:r>
            <a:r>
              <a:rPr lang="hr-HR" altLang="sr-Latn-RS" sz="1800" i="1">
                <a:latin typeface="Calibri" panose="020F0502020204030204" pitchFamily="34" charset="0"/>
              </a:rPr>
              <a:t>·</a:t>
            </a:r>
            <a:r>
              <a:rPr lang="hr-HR" altLang="sr-Latn-RS" sz="1800" i="1">
                <a:sym typeface="Symbol" panose="05050102010706020507" pitchFamily="18" charset="2"/>
              </a:rPr>
              <a:t> </a:t>
            </a:r>
            <a:r>
              <a:rPr lang="hr-HR" altLang="sr-Latn-RS" sz="1800" i="1"/>
              <a:t>b) </a:t>
            </a:r>
            <a:r>
              <a:rPr lang="hr-HR" altLang="sr-Latn-RS" sz="1800" i="1">
                <a:latin typeface="Calibri" panose="020F0502020204030204" pitchFamily="34" charset="0"/>
              </a:rPr>
              <a:t>·</a:t>
            </a:r>
            <a:r>
              <a:rPr lang="hr-HR" altLang="sr-Latn-RS" sz="1800" i="1">
                <a:sym typeface="Symbol" panose="05050102010706020507" pitchFamily="18" charset="2"/>
              </a:rPr>
              <a:t> c</a:t>
            </a:r>
            <a:r>
              <a:rPr lang="hr-HR" altLang="sr-Latn-RS" sz="1800"/>
              <a:t>)</a:t>
            </a:r>
            <a:r>
              <a:rPr lang="hr-HR" altLang="sr-Latn-RS" sz="1800" i="1" baseline="30000"/>
              <a:t>2</a:t>
            </a:r>
            <a:r>
              <a:rPr lang="hr-HR" altLang="sr-Latn-RS" sz="1800" i="1"/>
              <a:t> </a:t>
            </a:r>
            <a:r>
              <a:rPr lang="hr-HR" altLang="sr-Latn-RS" sz="1800"/>
              <a:t>=</a:t>
            </a:r>
          </a:p>
        </p:txBody>
      </p:sp>
      <p:sp>
        <p:nvSpPr>
          <p:cNvPr id="9" name="Pravokutnik 8">
            <a:extLst>
              <a:ext uri="{FF2B5EF4-FFF2-40B4-BE49-F238E27FC236}">
                <a16:creationId xmlns:a16="http://schemas.microsoft.com/office/drawing/2014/main" id="{D7807C13-7066-42D4-9CB8-50EA951FB1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2275" y="1524000"/>
            <a:ext cx="153511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hr-HR" altLang="sr-Latn-RS" sz="1800"/>
              <a:t>(</a:t>
            </a:r>
            <a:r>
              <a:rPr lang="hr-HR" altLang="sr-Latn-RS" sz="1800" i="1"/>
              <a:t>a</a:t>
            </a:r>
            <a:r>
              <a:rPr lang="hr-HR" altLang="sr-Latn-RS" sz="1800" i="1" baseline="30000"/>
              <a:t>2</a:t>
            </a:r>
            <a:r>
              <a:rPr lang="hr-HR" altLang="sr-Latn-RS" sz="1800" i="1"/>
              <a:t> </a:t>
            </a:r>
            <a:r>
              <a:rPr lang="hr-HR" altLang="sr-Latn-RS" sz="1800" i="1">
                <a:latin typeface="Calibri" panose="020F0502020204030204" pitchFamily="34" charset="0"/>
              </a:rPr>
              <a:t>·</a:t>
            </a:r>
            <a:r>
              <a:rPr lang="hr-HR" altLang="sr-Latn-RS" sz="1800" i="1">
                <a:sym typeface="Symbol" panose="05050102010706020507" pitchFamily="18" charset="2"/>
              </a:rPr>
              <a:t> b</a:t>
            </a:r>
            <a:r>
              <a:rPr lang="hr-HR" altLang="sr-Latn-RS" sz="1800" baseline="30000">
                <a:sym typeface="Symbol" panose="05050102010706020507" pitchFamily="18" charset="2"/>
              </a:rPr>
              <a:t>2</a:t>
            </a:r>
            <a:r>
              <a:rPr lang="hr-HR" altLang="sr-Latn-RS" sz="1800">
                <a:sym typeface="Symbol" panose="05050102010706020507" pitchFamily="18" charset="2"/>
              </a:rPr>
              <a:t>)</a:t>
            </a:r>
            <a:r>
              <a:rPr lang="hr-HR" altLang="sr-Latn-RS" sz="1800" i="1">
                <a:sym typeface="Symbol" panose="05050102010706020507" pitchFamily="18" charset="2"/>
              </a:rPr>
              <a:t> </a:t>
            </a:r>
            <a:r>
              <a:rPr lang="hr-HR" altLang="sr-Latn-RS" sz="1800" i="1">
                <a:latin typeface="Calibri" panose="020F0502020204030204" pitchFamily="34" charset="0"/>
                <a:sym typeface="Symbol" panose="05050102010706020507" pitchFamily="18" charset="2"/>
              </a:rPr>
              <a:t>·</a:t>
            </a:r>
            <a:r>
              <a:rPr lang="hr-HR" altLang="sr-Latn-RS" sz="1800" i="1">
                <a:sym typeface="Symbol" panose="05050102010706020507" pitchFamily="18" charset="2"/>
              </a:rPr>
              <a:t> </a:t>
            </a:r>
            <a:r>
              <a:rPr lang="hr-HR" altLang="sr-Latn-RS" sz="1800">
                <a:sym typeface="Symbol" panose="05050102010706020507" pitchFamily="18" charset="2"/>
              </a:rPr>
              <a:t>c</a:t>
            </a:r>
            <a:r>
              <a:rPr lang="hr-HR" altLang="sr-Latn-RS" sz="1800" baseline="30000">
                <a:sym typeface="Symbol" panose="05050102010706020507" pitchFamily="18" charset="2"/>
              </a:rPr>
              <a:t>2 </a:t>
            </a:r>
            <a:r>
              <a:rPr lang="hr-HR" altLang="sr-Latn-RS" sz="1800">
                <a:sym typeface="Symbol" panose="05050102010706020507" pitchFamily="18" charset="2"/>
              </a:rPr>
              <a:t>=</a:t>
            </a:r>
            <a:endParaRPr lang="hr-HR" altLang="sr-Latn-RS" sz="1800"/>
          </a:p>
        </p:txBody>
      </p:sp>
      <p:sp>
        <p:nvSpPr>
          <p:cNvPr id="10" name="Pravokutnik 9">
            <a:extLst>
              <a:ext uri="{FF2B5EF4-FFF2-40B4-BE49-F238E27FC236}">
                <a16:creationId xmlns:a16="http://schemas.microsoft.com/office/drawing/2014/main" id="{E20B1FB9-3BC1-41B9-923A-3174BB9253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09738" y="2001838"/>
            <a:ext cx="148113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hr-HR" altLang="sr-Latn-RS" sz="1800" b="1" i="1">
                <a:solidFill>
                  <a:srgbClr val="FF0000"/>
                </a:solidFill>
              </a:rPr>
              <a:t> </a:t>
            </a:r>
            <a:r>
              <a:rPr lang="hr-HR" altLang="sr-Latn-RS" sz="1800" i="1">
                <a:solidFill>
                  <a:srgbClr val="FF0000"/>
                </a:solidFill>
              </a:rPr>
              <a:t>=</a:t>
            </a:r>
            <a:r>
              <a:rPr lang="hr-HR" altLang="sr-Latn-RS" sz="1800" b="1" i="1">
                <a:solidFill>
                  <a:srgbClr val="FF0000"/>
                </a:solidFill>
              </a:rPr>
              <a:t> a</a:t>
            </a:r>
            <a:r>
              <a:rPr lang="hr-HR" altLang="sr-Latn-RS" sz="1800" b="1" i="1" baseline="30000">
                <a:solidFill>
                  <a:srgbClr val="FF0000"/>
                </a:solidFill>
              </a:rPr>
              <a:t>2</a:t>
            </a:r>
            <a:r>
              <a:rPr lang="hr-HR" altLang="sr-Latn-RS" sz="1800" b="1" i="1">
                <a:solidFill>
                  <a:srgbClr val="FF0000"/>
                </a:solidFill>
              </a:rPr>
              <a:t> </a:t>
            </a:r>
            <a:r>
              <a:rPr lang="hr-HR" altLang="sr-Latn-RS" sz="1800" b="1" i="1">
                <a:solidFill>
                  <a:srgbClr val="FF0000"/>
                </a:solidFill>
                <a:latin typeface="Calibri" panose="020F0502020204030204" pitchFamily="34" charset="0"/>
              </a:rPr>
              <a:t>·</a:t>
            </a:r>
            <a:r>
              <a:rPr lang="hr-HR" altLang="sr-Latn-RS" sz="1800" b="1" i="1">
                <a:solidFill>
                  <a:srgbClr val="FF0000"/>
                </a:solidFill>
                <a:sym typeface="Symbol" panose="05050102010706020507" pitchFamily="18" charset="2"/>
              </a:rPr>
              <a:t> b</a:t>
            </a:r>
            <a:r>
              <a:rPr lang="hr-HR" altLang="sr-Latn-RS" sz="1800" b="1" baseline="30000">
                <a:solidFill>
                  <a:srgbClr val="FF0000"/>
                </a:solidFill>
                <a:sym typeface="Symbol" panose="05050102010706020507" pitchFamily="18" charset="2"/>
              </a:rPr>
              <a:t>2</a:t>
            </a:r>
            <a:r>
              <a:rPr lang="hr-HR" altLang="sr-Latn-RS" sz="1800" b="1" i="1">
                <a:solidFill>
                  <a:srgbClr val="FF0000"/>
                </a:solidFill>
                <a:sym typeface="Symbol" panose="05050102010706020507" pitchFamily="18" charset="2"/>
              </a:rPr>
              <a:t> </a:t>
            </a:r>
            <a:r>
              <a:rPr lang="hr-HR" altLang="sr-Latn-RS" sz="1800" b="1" i="1">
                <a:solidFill>
                  <a:srgbClr val="FF0000"/>
                </a:solidFill>
                <a:latin typeface="Calibri" panose="020F0502020204030204" pitchFamily="34" charset="0"/>
                <a:sym typeface="Symbol" panose="05050102010706020507" pitchFamily="18" charset="2"/>
              </a:rPr>
              <a:t>·</a:t>
            </a:r>
            <a:r>
              <a:rPr lang="hr-HR" altLang="sr-Latn-RS" sz="1800" b="1" i="1">
                <a:solidFill>
                  <a:srgbClr val="FF0000"/>
                </a:solidFill>
                <a:sym typeface="Symbol" panose="05050102010706020507" pitchFamily="18" charset="2"/>
              </a:rPr>
              <a:t> </a:t>
            </a:r>
            <a:r>
              <a:rPr lang="hr-HR" altLang="sr-Latn-RS" sz="1800" b="1">
                <a:solidFill>
                  <a:srgbClr val="FF0000"/>
                </a:solidFill>
                <a:sym typeface="Symbol" panose="05050102010706020507" pitchFamily="18" charset="2"/>
              </a:rPr>
              <a:t>c</a:t>
            </a:r>
            <a:r>
              <a:rPr lang="hr-HR" altLang="sr-Latn-RS" sz="1800" b="1" baseline="30000">
                <a:solidFill>
                  <a:srgbClr val="FF0000"/>
                </a:solidFill>
                <a:sym typeface="Symbol" panose="05050102010706020507" pitchFamily="18" charset="2"/>
              </a:rPr>
              <a:t>2</a:t>
            </a:r>
            <a:endParaRPr lang="hr-HR" altLang="sr-Latn-RS" sz="1800" b="1">
              <a:solidFill>
                <a:srgbClr val="FF0000"/>
              </a:solidFill>
            </a:endParaRPr>
          </a:p>
        </p:txBody>
      </p:sp>
      <p:sp>
        <p:nvSpPr>
          <p:cNvPr id="11" name="TekstniOkvir 10">
            <a:extLst>
              <a:ext uri="{FF2B5EF4-FFF2-40B4-BE49-F238E27FC236}">
                <a16:creationId xmlns:a16="http://schemas.microsoft.com/office/drawing/2014/main" id="{47550D46-31E7-45C9-B147-046CFF8342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3575" y="565150"/>
            <a:ext cx="176688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hr-HR" altLang="sr-Latn-RS" sz="1800" b="1">
                <a:solidFill>
                  <a:srgbClr val="FF0000"/>
                </a:solidFill>
              </a:rPr>
              <a:t>(</a:t>
            </a:r>
            <a:r>
              <a:rPr lang="hr-HR" altLang="sr-Latn-RS" sz="1800" b="1" i="1">
                <a:solidFill>
                  <a:srgbClr val="FF0000"/>
                </a:solidFill>
              </a:rPr>
              <a:t>a </a:t>
            </a:r>
            <a:r>
              <a:rPr lang="hr-HR" altLang="sr-Latn-RS" sz="1800" b="1" i="1">
                <a:solidFill>
                  <a:srgbClr val="FF0000"/>
                </a:solidFill>
                <a:latin typeface="Calibri" panose="020F0502020204030204" pitchFamily="34" charset="0"/>
              </a:rPr>
              <a:t>·</a:t>
            </a:r>
            <a:r>
              <a:rPr lang="hr-HR" altLang="sr-Latn-RS" sz="1800" b="1" i="1">
                <a:solidFill>
                  <a:srgbClr val="FF0000"/>
                </a:solidFill>
                <a:sym typeface="Symbol" panose="05050102010706020507" pitchFamily="18" charset="2"/>
              </a:rPr>
              <a:t> </a:t>
            </a:r>
            <a:r>
              <a:rPr lang="hr-HR" altLang="sr-Latn-RS" sz="1800" b="1" i="1">
                <a:solidFill>
                  <a:srgbClr val="FF0000"/>
                </a:solidFill>
              </a:rPr>
              <a:t>b </a:t>
            </a:r>
            <a:r>
              <a:rPr lang="hr-HR" altLang="sr-Latn-RS" sz="1800" b="1" i="1">
                <a:solidFill>
                  <a:srgbClr val="FF0000"/>
                </a:solidFill>
                <a:latin typeface="Calibri" panose="020F0502020204030204" pitchFamily="34" charset="0"/>
              </a:rPr>
              <a:t>·</a:t>
            </a:r>
            <a:r>
              <a:rPr lang="hr-HR" altLang="sr-Latn-RS" sz="1800" b="1" i="1">
                <a:solidFill>
                  <a:srgbClr val="FF0000"/>
                </a:solidFill>
                <a:sym typeface="Symbol" panose="05050102010706020507" pitchFamily="18" charset="2"/>
              </a:rPr>
              <a:t> c </a:t>
            </a:r>
            <a:r>
              <a:rPr lang="hr-HR" altLang="sr-Latn-RS" sz="1800" b="1" i="1">
                <a:solidFill>
                  <a:srgbClr val="FF0000"/>
                </a:solidFill>
                <a:latin typeface="Calibri" panose="020F0502020204030204" pitchFamily="34" charset="0"/>
                <a:sym typeface="Symbol" panose="05050102010706020507" pitchFamily="18" charset="2"/>
              </a:rPr>
              <a:t>·</a:t>
            </a:r>
            <a:r>
              <a:rPr lang="hr-HR" altLang="sr-Latn-RS" sz="1800" b="1" i="1">
                <a:solidFill>
                  <a:srgbClr val="FF0000"/>
                </a:solidFill>
                <a:sym typeface="Symbol" panose="05050102010706020507" pitchFamily="18" charset="2"/>
              </a:rPr>
              <a:t> d</a:t>
            </a:r>
            <a:r>
              <a:rPr lang="hr-HR" altLang="sr-Latn-RS" sz="1800" b="1">
                <a:solidFill>
                  <a:srgbClr val="FF0000"/>
                </a:solidFill>
                <a:sym typeface="Symbol" panose="05050102010706020507" pitchFamily="18" charset="2"/>
              </a:rPr>
              <a:t>)</a:t>
            </a:r>
            <a:r>
              <a:rPr lang="hr-HR" altLang="sr-Latn-RS" sz="1800" b="1" i="1" baseline="30000">
                <a:solidFill>
                  <a:srgbClr val="FF0000"/>
                </a:solidFill>
              </a:rPr>
              <a:t>2</a:t>
            </a:r>
            <a:r>
              <a:rPr lang="hr-HR" altLang="sr-Latn-RS" sz="1800" b="1" i="1">
                <a:solidFill>
                  <a:srgbClr val="FF0000"/>
                </a:solidFill>
              </a:rPr>
              <a:t> </a:t>
            </a:r>
            <a:r>
              <a:rPr lang="hr-HR" altLang="sr-Latn-RS" sz="1800" b="1">
                <a:solidFill>
                  <a:srgbClr val="FF0000"/>
                </a:solidFill>
              </a:rPr>
              <a:t>=</a:t>
            </a:r>
          </a:p>
        </p:txBody>
      </p:sp>
      <p:sp>
        <p:nvSpPr>
          <p:cNvPr id="12" name="Pravokutnik 11">
            <a:extLst>
              <a:ext uri="{FF2B5EF4-FFF2-40B4-BE49-F238E27FC236}">
                <a16:creationId xmlns:a16="http://schemas.microsoft.com/office/drawing/2014/main" id="{9FBDF85C-5230-4CF1-8A26-AEC81A7999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34113" y="1044575"/>
            <a:ext cx="193833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hr-HR" altLang="sr-Latn-RS" sz="1800"/>
              <a:t>(</a:t>
            </a:r>
            <a:r>
              <a:rPr lang="hr-HR" altLang="sr-Latn-RS" sz="1800" i="1"/>
              <a:t>a </a:t>
            </a:r>
            <a:r>
              <a:rPr lang="hr-HR" altLang="sr-Latn-RS" sz="1800" i="1">
                <a:latin typeface="Calibri" panose="020F0502020204030204" pitchFamily="34" charset="0"/>
              </a:rPr>
              <a:t>·</a:t>
            </a:r>
            <a:r>
              <a:rPr lang="hr-HR" altLang="sr-Latn-RS" sz="1800" i="1">
                <a:sym typeface="Symbol" panose="05050102010706020507" pitchFamily="18" charset="2"/>
              </a:rPr>
              <a:t> b</a:t>
            </a:r>
            <a:r>
              <a:rPr lang="hr-HR" altLang="sr-Latn-RS" sz="1800">
                <a:sym typeface="Symbol" panose="05050102010706020507" pitchFamily="18" charset="2"/>
              </a:rPr>
              <a:t>)</a:t>
            </a:r>
            <a:r>
              <a:rPr lang="hr-HR" altLang="sr-Latn-RS" sz="1800" baseline="30000">
                <a:sym typeface="Symbol" panose="05050102010706020507" pitchFamily="18" charset="2"/>
              </a:rPr>
              <a:t>2</a:t>
            </a:r>
            <a:r>
              <a:rPr lang="hr-HR" altLang="sr-Latn-RS" sz="1800" i="1">
                <a:sym typeface="Symbol" panose="05050102010706020507" pitchFamily="18" charset="2"/>
              </a:rPr>
              <a:t> </a:t>
            </a:r>
            <a:r>
              <a:rPr lang="hr-HR" altLang="sr-Latn-RS" sz="1800" i="1">
                <a:latin typeface="Calibri" panose="020F0502020204030204" pitchFamily="34" charset="0"/>
                <a:sym typeface="Symbol" panose="05050102010706020507" pitchFamily="18" charset="2"/>
              </a:rPr>
              <a:t>·</a:t>
            </a:r>
            <a:r>
              <a:rPr lang="hr-HR" altLang="sr-Latn-RS" sz="1800">
                <a:sym typeface="Symbol" panose="05050102010706020507" pitchFamily="18" charset="2"/>
              </a:rPr>
              <a:t> (c </a:t>
            </a:r>
            <a:r>
              <a:rPr lang="hr-HR" altLang="sr-Latn-RS" sz="1800">
                <a:latin typeface="Calibri" panose="020F0502020204030204" pitchFamily="34" charset="0"/>
                <a:sym typeface="Symbol" panose="05050102010706020507" pitchFamily="18" charset="2"/>
              </a:rPr>
              <a:t>·</a:t>
            </a:r>
            <a:r>
              <a:rPr lang="hr-HR" altLang="sr-Latn-RS" sz="1800">
                <a:sym typeface="Symbol" panose="05050102010706020507" pitchFamily="18" charset="2"/>
              </a:rPr>
              <a:t> d)</a:t>
            </a:r>
            <a:r>
              <a:rPr lang="hr-HR" altLang="sr-Latn-RS" sz="1800" baseline="30000">
                <a:sym typeface="Symbol" panose="05050102010706020507" pitchFamily="18" charset="2"/>
              </a:rPr>
              <a:t>2</a:t>
            </a:r>
            <a:r>
              <a:rPr lang="hr-HR" altLang="sr-Latn-RS" sz="1800">
                <a:sym typeface="Symbol" panose="05050102010706020507" pitchFamily="18" charset="2"/>
              </a:rPr>
              <a:t> =</a:t>
            </a:r>
            <a:endParaRPr lang="hr-HR" altLang="sr-Latn-RS" sz="1800"/>
          </a:p>
        </p:txBody>
      </p:sp>
      <p:sp>
        <p:nvSpPr>
          <p:cNvPr id="13" name="TekstniOkvir 12">
            <a:extLst>
              <a:ext uri="{FF2B5EF4-FFF2-40B4-BE49-F238E27FC236}">
                <a16:creationId xmlns:a16="http://schemas.microsoft.com/office/drawing/2014/main" id="{387E4714-FFED-4379-B37E-1BC559B43B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99188" y="566738"/>
            <a:ext cx="23495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hr-HR" altLang="sr-Latn-RS" sz="1800"/>
              <a:t>((</a:t>
            </a:r>
            <a:r>
              <a:rPr lang="hr-HR" altLang="sr-Latn-RS" sz="1800" i="1"/>
              <a:t>a </a:t>
            </a:r>
            <a:r>
              <a:rPr lang="hr-HR" altLang="sr-Latn-RS" sz="1800" i="1">
                <a:latin typeface="Calibri" panose="020F0502020204030204" pitchFamily="34" charset="0"/>
              </a:rPr>
              <a:t>·</a:t>
            </a:r>
            <a:r>
              <a:rPr lang="hr-HR" altLang="sr-Latn-RS" sz="1800" i="1">
                <a:sym typeface="Symbol" panose="05050102010706020507" pitchFamily="18" charset="2"/>
              </a:rPr>
              <a:t> </a:t>
            </a:r>
            <a:r>
              <a:rPr lang="hr-HR" altLang="sr-Latn-RS" sz="1800" i="1"/>
              <a:t>b) </a:t>
            </a:r>
            <a:r>
              <a:rPr lang="hr-HR" altLang="sr-Latn-RS" sz="1800" i="1">
                <a:latin typeface="Calibri" panose="020F0502020204030204" pitchFamily="34" charset="0"/>
              </a:rPr>
              <a:t>·</a:t>
            </a:r>
            <a:r>
              <a:rPr lang="hr-HR" altLang="sr-Latn-RS" sz="1800" i="1">
                <a:sym typeface="Symbol" panose="05050102010706020507" pitchFamily="18" charset="2"/>
              </a:rPr>
              <a:t> </a:t>
            </a:r>
            <a:r>
              <a:rPr lang="hr-HR" altLang="sr-Latn-RS" sz="1800">
                <a:sym typeface="Symbol" panose="05050102010706020507" pitchFamily="18" charset="2"/>
              </a:rPr>
              <a:t>(</a:t>
            </a:r>
            <a:r>
              <a:rPr lang="hr-HR" altLang="sr-Latn-RS" sz="1800" i="1">
                <a:sym typeface="Symbol" panose="05050102010706020507" pitchFamily="18" charset="2"/>
              </a:rPr>
              <a:t>c </a:t>
            </a:r>
            <a:r>
              <a:rPr lang="hr-HR" altLang="sr-Latn-RS" sz="1800" i="1">
                <a:latin typeface="Calibri" panose="020F0502020204030204" pitchFamily="34" charset="0"/>
                <a:sym typeface="Symbol" panose="05050102010706020507" pitchFamily="18" charset="2"/>
              </a:rPr>
              <a:t>·</a:t>
            </a:r>
            <a:r>
              <a:rPr lang="hr-HR" altLang="sr-Latn-RS" sz="1800" i="1">
                <a:sym typeface="Symbol" panose="05050102010706020507" pitchFamily="18" charset="2"/>
              </a:rPr>
              <a:t> d</a:t>
            </a:r>
            <a:r>
              <a:rPr lang="hr-HR" altLang="sr-Latn-RS" sz="1800">
                <a:sym typeface="Symbol" panose="05050102010706020507" pitchFamily="18" charset="2"/>
              </a:rPr>
              <a:t>)</a:t>
            </a:r>
            <a:r>
              <a:rPr lang="hr-HR" altLang="sr-Latn-RS" sz="1800"/>
              <a:t>)</a:t>
            </a:r>
            <a:r>
              <a:rPr lang="hr-HR" altLang="sr-Latn-RS" sz="1800" i="1" baseline="30000"/>
              <a:t>2</a:t>
            </a:r>
            <a:r>
              <a:rPr lang="hr-HR" altLang="sr-Latn-RS" sz="1800" i="1"/>
              <a:t> </a:t>
            </a:r>
            <a:r>
              <a:rPr lang="hr-HR" altLang="sr-Latn-RS" sz="1800"/>
              <a:t>=</a:t>
            </a:r>
          </a:p>
        </p:txBody>
      </p:sp>
      <p:sp>
        <p:nvSpPr>
          <p:cNvPr id="14" name="Pravokutnik 13">
            <a:extLst>
              <a:ext uri="{FF2B5EF4-FFF2-40B4-BE49-F238E27FC236}">
                <a16:creationId xmlns:a16="http://schemas.microsoft.com/office/drawing/2014/main" id="{B20E122B-9286-4EC8-88E2-279F417299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62688" y="1524000"/>
            <a:ext cx="21463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hr-HR" altLang="sr-Latn-RS" sz="1800"/>
              <a:t>(</a:t>
            </a:r>
            <a:r>
              <a:rPr lang="hr-HR" altLang="sr-Latn-RS" sz="1800" i="1"/>
              <a:t>a</a:t>
            </a:r>
            <a:r>
              <a:rPr lang="hr-HR" altLang="sr-Latn-RS" sz="1800" i="1" baseline="30000"/>
              <a:t>2</a:t>
            </a:r>
            <a:r>
              <a:rPr lang="hr-HR" altLang="sr-Latn-RS" sz="1800" i="1"/>
              <a:t> </a:t>
            </a:r>
            <a:r>
              <a:rPr lang="hr-HR" altLang="sr-Latn-RS" sz="1800" i="1">
                <a:latin typeface="Calibri" panose="020F0502020204030204" pitchFamily="34" charset="0"/>
              </a:rPr>
              <a:t>·</a:t>
            </a:r>
            <a:r>
              <a:rPr lang="hr-HR" altLang="sr-Latn-RS" sz="1800" i="1">
                <a:sym typeface="Symbol" panose="05050102010706020507" pitchFamily="18" charset="2"/>
              </a:rPr>
              <a:t> b</a:t>
            </a:r>
            <a:r>
              <a:rPr lang="hr-HR" altLang="sr-Latn-RS" sz="1800" baseline="30000">
                <a:sym typeface="Symbol" panose="05050102010706020507" pitchFamily="18" charset="2"/>
              </a:rPr>
              <a:t>2</a:t>
            </a:r>
            <a:r>
              <a:rPr lang="hr-HR" altLang="sr-Latn-RS" sz="1800">
                <a:sym typeface="Symbol" panose="05050102010706020507" pitchFamily="18" charset="2"/>
              </a:rPr>
              <a:t>)</a:t>
            </a:r>
            <a:r>
              <a:rPr lang="hr-HR" altLang="sr-Latn-RS" sz="1800" i="1">
                <a:sym typeface="Symbol" panose="05050102010706020507" pitchFamily="18" charset="2"/>
              </a:rPr>
              <a:t> </a:t>
            </a:r>
            <a:r>
              <a:rPr lang="hr-HR" altLang="sr-Latn-RS" sz="1800" i="1">
                <a:latin typeface="Calibri" panose="020F0502020204030204" pitchFamily="34" charset="0"/>
                <a:sym typeface="Symbol" panose="05050102010706020507" pitchFamily="18" charset="2"/>
              </a:rPr>
              <a:t>·</a:t>
            </a:r>
            <a:r>
              <a:rPr lang="hr-HR" altLang="sr-Latn-RS" sz="1800">
                <a:sym typeface="Symbol" panose="05050102010706020507" pitchFamily="18" charset="2"/>
              </a:rPr>
              <a:t> (c</a:t>
            </a:r>
            <a:r>
              <a:rPr lang="hr-HR" altLang="sr-Latn-RS" sz="1800" baseline="30000">
                <a:sym typeface="Symbol" panose="05050102010706020507" pitchFamily="18" charset="2"/>
              </a:rPr>
              <a:t>2</a:t>
            </a:r>
            <a:r>
              <a:rPr lang="hr-HR" altLang="sr-Latn-RS" sz="1800">
                <a:sym typeface="Symbol" panose="05050102010706020507" pitchFamily="18" charset="2"/>
              </a:rPr>
              <a:t> </a:t>
            </a:r>
            <a:r>
              <a:rPr lang="hr-HR" altLang="sr-Latn-RS" sz="1800">
                <a:latin typeface="Calibri" panose="020F0502020204030204" pitchFamily="34" charset="0"/>
                <a:sym typeface="Symbol" panose="05050102010706020507" pitchFamily="18" charset="2"/>
              </a:rPr>
              <a:t>·</a:t>
            </a:r>
            <a:r>
              <a:rPr lang="hr-HR" altLang="sr-Latn-RS" sz="1800">
                <a:sym typeface="Symbol" panose="05050102010706020507" pitchFamily="18" charset="2"/>
              </a:rPr>
              <a:t> d</a:t>
            </a:r>
            <a:r>
              <a:rPr lang="hr-HR" altLang="sr-Latn-RS" sz="1800" baseline="30000">
                <a:sym typeface="Symbol" panose="05050102010706020507" pitchFamily="18" charset="2"/>
              </a:rPr>
              <a:t>2</a:t>
            </a:r>
            <a:r>
              <a:rPr lang="hr-HR" altLang="sr-Latn-RS" sz="1800">
                <a:sym typeface="Symbol" panose="05050102010706020507" pitchFamily="18" charset="2"/>
              </a:rPr>
              <a:t>) =</a:t>
            </a:r>
            <a:r>
              <a:rPr lang="hr-HR" altLang="sr-Latn-RS" sz="1800" baseline="30000">
                <a:sym typeface="Symbol" panose="05050102010706020507" pitchFamily="18" charset="2"/>
              </a:rPr>
              <a:t></a:t>
            </a:r>
            <a:endParaRPr lang="hr-HR" altLang="sr-Latn-RS" sz="1800"/>
          </a:p>
        </p:txBody>
      </p:sp>
      <p:sp>
        <p:nvSpPr>
          <p:cNvPr id="15" name="Pravokutnik 14">
            <a:extLst>
              <a:ext uri="{FF2B5EF4-FFF2-40B4-BE49-F238E27FC236}">
                <a16:creationId xmlns:a16="http://schemas.microsoft.com/office/drawing/2014/main" id="{21A5740F-E567-4271-96D3-65FCA74DA5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78563" y="2001838"/>
            <a:ext cx="18923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hr-HR" altLang="sr-Latn-RS" sz="1800" b="1" i="1">
                <a:solidFill>
                  <a:srgbClr val="FF0000"/>
                </a:solidFill>
              </a:rPr>
              <a:t> </a:t>
            </a:r>
            <a:r>
              <a:rPr lang="hr-HR" altLang="sr-Latn-RS" sz="1800" i="1">
                <a:solidFill>
                  <a:srgbClr val="FF0000"/>
                </a:solidFill>
              </a:rPr>
              <a:t>=</a:t>
            </a:r>
            <a:r>
              <a:rPr lang="hr-HR" altLang="sr-Latn-RS" sz="1800" b="1" i="1">
                <a:solidFill>
                  <a:srgbClr val="FF0000"/>
                </a:solidFill>
              </a:rPr>
              <a:t> a</a:t>
            </a:r>
            <a:r>
              <a:rPr lang="hr-HR" altLang="sr-Latn-RS" sz="1800" b="1" i="1" baseline="30000">
                <a:solidFill>
                  <a:srgbClr val="FF0000"/>
                </a:solidFill>
              </a:rPr>
              <a:t>2</a:t>
            </a:r>
            <a:r>
              <a:rPr lang="hr-HR" altLang="sr-Latn-RS" sz="1800" b="1" i="1">
                <a:solidFill>
                  <a:srgbClr val="FF0000"/>
                </a:solidFill>
              </a:rPr>
              <a:t> </a:t>
            </a:r>
            <a:r>
              <a:rPr lang="hr-HR" altLang="sr-Latn-RS" sz="1800" b="1" i="1">
                <a:solidFill>
                  <a:srgbClr val="FF0000"/>
                </a:solidFill>
                <a:latin typeface="Calibri" panose="020F0502020204030204" pitchFamily="34" charset="0"/>
              </a:rPr>
              <a:t>·</a:t>
            </a:r>
            <a:r>
              <a:rPr lang="hr-HR" altLang="sr-Latn-RS" sz="1800" b="1" i="1">
                <a:solidFill>
                  <a:srgbClr val="FF0000"/>
                </a:solidFill>
                <a:sym typeface="Symbol" panose="05050102010706020507" pitchFamily="18" charset="2"/>
              </a:rPr>
              <a:t> b</a:t>
            </a:r>
            <a:r>
              <a:rPr lang="hr-HR" altLang="sr-Latn-RS" sz="1800" b="1" baseline="30000">
                <a:solidFill>
                  <a:srgbClr val="FF0000"/>
                </a:solidFill>
                <a:sym typeface="Symbol" panose="05050102010706020507" pitchFamily="18" charset="2"/>
              </a:rPr>
              <a:t>2</a:t>
            </a:r>
            <a:r>
              <a:rPr lang="hr-HR" altLang="sr-Latn-RS" sz="1800" b="1" i="1">
                <a:solidFill>
                  <a:srgbClr val="FF0000"/>
                </a:solidFill>
                <a:sym typeface="Symbol" panose="05050102010706020507" pitchFamily="18" charset="2"/>
              </a:rPr>
              <a:t> </a:t>
            </a:r>
            <a:r>
              <a:rPr lang="hr-HR" altLang="sr-Latn-RS" sz="1800" b="1" i="1">
                <a:solidFill>
                  <a:srgbClr val="FF0000"/>
                </a:solidFill>
                <a:latin typeface="Calibri" panose="020F0502020204030204" pitchFamily="34" charset="0"/>
                <a:sym typeface="Symbol" panose="05050102010706020507" pitchFamily="18" charset="2"/>
              </a:rPr>
              <a:t>·</a:t>
            </a:r>
            <a:r>
              <a:rPr lang="hr-HR" altLang="sr-Latn-RS" sz="1800" b="1" i="1">
                <a:solidFill>
                  <a:srgbClr val="FF0000"/>
                </a:solidFill>
                <a:sym typeface="Symbol" panose="05050102010706020507" pitchFamily="18" charset="2"/>
              </a:rPr>
              <a:t> </a:t>
            </a:r>
            <a:r>
              <a:rPr lang="hr-HR" altLang="sr-Latn-RS" sz="1800" b="1">
                <a:solidFill>
                  <a:srgbClr val="FF0000"/>
                </a:solidFill>
                <a:sym typeface="Symbol" panose="05050102010706020507" pitchFamily="18" charset="2"/>
              </a:rPr>
              <a:t>c</a:t>
            </a:r>
            <a:r>
              <a:rPr lang="hr-HR" altLang="sr-Latn-RS" sz="1800" b="1" baseline="30000">
                <a:solidFill>
                  <a:srgbClr val="FF0000"/>
                </a:solidFill>
                <a:sym typeface="Symbol" panose="05050102010706020507" pitchFamily="18" charset="2"/>
              </a:rPr>
              <a:t>2</a:t>
            </a:r>
            <a:r>
              <a:rPr lang="hr-HR" altLang="sr-Latn-RS" sz="1800" b="1">
                <a:solidFill>
                  <a:srgbClr val="FF0000"/>
                </a:solidFill>
                <a:sym typeface="Symbol" panose="05050102010706020507" pitchFamily="18" charset="2"/>
              </a:rPr>
              <a:t> </a:t>
            </a:r>
            <a:r>
              <a:rPr lang="hr-HR" altLang="sr-Latn-RS" sz="1800" b="1">
                <a:solidFill>
                  <a:srgbClr val="FF0000"/>
                </a:solidFill>
                <a:latin typeface="Calibri" panose="020F0502020204030204" pitchFamily="34" charset="0"/>
                <a:sym typeface="Symbol" panose="05050102010706020507" pitchFamily="18" charset="2"/>
              </a:rPr>
              <a:t>·</a:t>
            </a:r>
            <a:r>
              <a:rPr lang="hr-HR" altLang="sr-Latn-RS" sz="1800" b="1">
                <a:solidFill>
                  <a:srgbClr val="FF0000"/>
                </a:solidFill>
                <a:sym typeface="Symbol" panose="05050102010706020507" pitchFamily="18" charset="2"/>
              </a:rPr>
              <a:t> d</a:t>
            </a:r>
            <a:r>
              <a:rPr lang="hr-HR" altLang="sr-Latn-RS" sz="1800" b="1" baseline="30000">
                <a:solidFill>
                  <a:srgbClr val="FF0000"/>
                </a:solidFill>
                <a:sym typeface="Symbol" panose="05050102010706020507" pitchFamily="18" charset="2"/>
              </a:rPr>
              <a:t>2</a:t>
            </a:r>
            <a:endParaRPr lang="hr-HR" altLang="sr-Latn-RS" sz="1800" b="1">
              <a:solidFill>
                <a:srgbClr val="FF0000"/>
              </a:solidFill>
            </a:endParaRPr>
          </a:p>
        </p:txBody>
      </p:sp>
      <p:sp>
        <p:nvSpPr>
          <p:cNvPr id="16" name="Zaobljeni pravokutnik 15">
            <a:extLst>
              <a:ext uri="{FF2B5EF4-FFF2-40B4-BE49-F238E27FC236}">
                <a16:creationId xmlns:a16="http://schemas.microsoft.com/office/drawing/2014/main" id="{8ED64E78-4F73-42F7-AEA2-E010DA7FFC26}"/>
              </a:ext>
            </a:extLst>
          </p:cNvPr>
          <p:cNvSpPr/>
          <p:nvPr/>
        </p:nvSpPr>
        <p:spPr>
          <a:xfrm>
            <a:off x="519113" y="3465513"/>
            <a:ext cx="8072437" cy="463550"/>
          </a:xfrm>
          <a:prstGeom prst="roundRect">
            <a:avLst/>
          </a:prstGeom>
          <a:solidFill>
            <a:schemeClr val="accent1"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hr-HR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17" name="TekstniOkvir 16">
            <a:extLst>
              <a:ext uri="{FF2B5EF4-FFF2-40B4-BE49-F238E27FC236}">
                <a16:creationId xmlns:a16="http://schemas.microsoft.com/office/drawing/2014/main" id="{B46D5D39-3698-4F07-BCD2-7DFEDC85AD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2750" y="3514725"/>
            <a:ext cx="829151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hr-HR" altLang="sr-Latn-RS" sz="1800"/>
              <a:t>Kvadrat umnoška racionalnih brojeva jednak je umnošku kvadrata tih brojeva.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 animBg="1"/>
      <p:bldP spid="1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Zaobljeni pravokutnik 46">
            <a:extLst>
              <a:ext uri="{FF2B5EF4-FFF2-40B4-BE49-F238E27FC236}">
                <a16:creationId xmlns:a16="http://schemas.microsoft.com/office/drawing/2014/main" id="{5E90BAC8-A4C3-4031-A7BC-FA198CBA10A4}"/>
              </a:ext>
            </a:extLst>
          </p:cNvPr>
          <p:cNvSpPr/>
          <p:nvPr/>
        </p:nvSpPr>
        <p:spPr>
          <a:xfrm>
            <a:off x="4159250" y="5553075"/>
            <a:ext cx="4741863" cy="712788"/>
          </a:xfrm>
          <a:prstGeom prst="roundRect">
            <a:avLst/>
          </a:prstGeom>
          <a:solidFill>
            <a:srgbClr val="FFFF00">
              <a:alpha val="20000"/>
            </a:srgb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r-HR"/>
          </a:p>
        </p:txBody>
      </p:sp>
      <p:sp>
        <p:nvSpPr>
          <p:cNvPr id="46" name="Zaobljeni pravokutnik 45">
            <a:extLst>
              <a:ext uri="{FF2B5EF4-FFF2-40B4-BE49-F238E27FC236}">
                <a16:creationId xmlns:a16="http://schemas.microsoft.com/office/drawing/2014/main" id="{FA135A8F-10A1-4FEE-B01C-D7A61E187218}"/>
              </a:ext>
            </a:extLst>
          </p:cNvPr>
          <p:cNvSpPr/>
          <p:nvPr/>
        </p:nvSpPr>
        <p:spPr>
          <a:xfrm>
            <a:off x="5703888" y="4344988"/>
            <a:ext cx="1557337" cy="898525"/>
          </a:xfrm>
          <a:prstGeom prst="roundRect">
            <a:avLst/>
          </a:prstGeom>
          <a:solidFill>
            <a:schemeClr val="accent1">
              <a:alpha val="5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r-HR"/>
          </a:p>
        </p:txBody>
      </p:sp>
      <p:sp>
        <p:nvSpPr>
          <p:cNvPr id="2" name="Zaobljeni pravokutnik 1">
            <a:extLst>
              <a:ext uri="{FF2B5EF4-FFF2-40B4-BE49-F238E27FC236}">
                <a16:creationId xmlns:a16="http://schemas.microsoft.com/office/drawing/2014/main" id="{104C6BD6-3159-4D87-82F3-D682F47E0DEF}"/>
              </a:ext>
            </a:extLst>
          </p:cNvPr>
          <p:cNvSpPr/>
          <p:nvPr/>
        </p:nvSpPr>
        <p:spPr>
          <a:xfrm>
            <a:off x="3443288" y="812800"/>
            <a:ext cx="1557337" cy="496888"/>
          </a:xfrm>
          <a:prstGeom prst="roundRect">
            <a:avLst/>
          </a:prstGeom>
          <a:solidFill>
            <a:schemeClr val="accent1">
              <a:alpha val="5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r-HR"/>
          </a:p>
        </p:txBody>
      </p:sp>
      <p:sp>
        <p:nvSpPr>
          <p:cNvPr id="9221" name="TekstniOkvir 2">
            <a:extLst>
              <a:ext uri="{FF2B5EF4-FFF2-40B4-BE49-F238E27FC236}">
                <a16:creationId xmlns:a16="http://schemas.microsoft.com/office/drawing/2014/main" id="{60ADE13E-03B3-42DC-AE5A-769847D8E4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3425" y="338138"/>
            <a:ext cx="68865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hr-HR" altLang="sr-Latn-RS" sz="1800"/>
              <a:t>Za </a:t>
            </a:r>
            <a:r>
              <a:rPr lang="hr-HR" altLang="sr-Latn-RS" sz="1800" b="1"/>
              <a:t>bilo koji</a:t>
            </a:r>
            <a:r>
              <a:rPr lang="hr-HR" altLang="sr-Latn-RS" sz="1800"/>
              <a:t> racionalan broj </a:t>
            </a:r>
            <a:r>
              <a:rPr lang="hr-HR" altLang="sr-Latn-RS" sz="1800" i="1"/>
              <a:t>r</a:t>
            </a:r>
            <a:r>
              <a:rPr lang="hr-HR" altLang="sr-Latn-RS" sz="1800"/>
              <a:t>, umnožak </a:t>
            </a:r>
            <a:r>
              <a:rPr lang="hr-HR" altLang="sr-Latn-RS" sz="1800" b="1" i="1"/>
              <a:t>r </a:t>
            </a:r>
            <a:r>
              <a:rPr lang="hr-HR" altLang="sr-Latn-RS" sz="1800" b="1" i="1">
                <a:latin typeface="Calibri" panose="020F0502020204030204" pitchFamily="34" charset="0"/>
              </a:rPr>
              <a:t>·</a:t>
            </a:r>
            <a:r>
              <a:rPr lang="hr-HR" altLang="sr-Latn-RS" sz="1800" b="1" i="1">
                <a:sym typeface="Symbol" panose="05050102010706020507" pitchFamily="18" charset="2"/>
              </a:rPr>
              <a:t> r </a:t>
            </a:r>
            <a:r>
              <a:rPr lang="hr-HR" altLang="sr-Latn-RS" sz="1800" b="1">
                <a:sym typeface="Symbol" panose="05050102010706020507" pitchFamily="18" charset="2"/>
              </a:rPr>
              <a:t> </a:t>
            </a:r>
            <a:r>
              <a:rPr lang="hr-HR" altLang="sr-Latn-RS" sz="1800">
                <a:sym typeface="Symbol" panose="05050102010706020507" pitchFamily="18" charset="2"/>
              </a:rPr>
              <a:t>kraće zapisujemo </a:t>
            </a:r>
            <a:r>
              <a:rPr lang="hr-HR" altLang="sr-Latn-RS" sz="1800" b="1" i="1">
                <a:sym typeface="Symbol" panose="05050102010706020507" pitchFamily="18" charset="2"/>
              </a:rPr>
              <a:t>r</a:t>
            </a:r>
            <a:r>
              <a:rPr lang="hr-HR" altLang="sr-Latn-RS" sz="1800" b="1" i="1" baseline="30000">
                <a:sym typeface="Symbol" panose="05050102010706020507" pitchFamily="18" charset="2"/>
              </a:rPr>
              <a:t>2</a:t>
            </a:r>
            <a:r>
              <a:rPr lang="hr-HR" altLang="sr-Latn-RS" sz="1800">
                <a:sym typeface="Symbol" panose="05050102010706020507" pitchFamily="18" charset="2"/>
              </a:rPr>
              <a:t>.</a:t>
            </a:r>
            <a:endParaRPr lang="hr-HR" altLang="sr-Latn-RS" sz="1800"/>
          </a:p>
        </p:txBody>
      </p:sp>
      <p:sp>
        <p:nvSpPr>
          <p:cNvPr id="9222" name="Pravokutnik 3">
            <a:extLst>
              <a:ext uri="{FF2B5EF4-FFF2-40B4-BE49-F238E27FC236}">
                <a16:creationId xmlns:a16="http://schemas.microsoft.com/office/drawing/2014/main" id="{2ED3F49F-0B99-4C1D-B5E1-4431F6E129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78238" y="876300"/>
            <a:ext cx="108902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hr-HR" altLang="sr-Latn-RS" sz="1800" b="1" i="1">
                <a:sym typeface="Symbol" panose="05050102010706020507" pitchFamily="18" charset="2"/>
              </a:rPr>
              <a:t>r</a:t>
            </a:r>
            <a:r>
              <a:rPr lang="hr-HR" altLang="sr-Latn-RS" sz="1800" b="1" i="1" baseline="30000">
                <a:sym typeface="Symbol" panose="05050102010706020507" pitchFamily="18" charset="2"/>
              </a:rPr>
              <a:t>2 </a:t>
            </a:r>
            <a:r>
              <a:rPr lang="hr-HR" altLang="sr-Latn-RS" sz="1800" b="1" i="1">
                <a:sym typeface="Symbol" panose="05050102010706020507" pitchFamily="18" charset="2"/>
              </a:rPr>
              <a:t> = r </a:t>
            </a:r>
            <a:r>
              <a:rPr lang="hr-HR" altLang="sr-Latn-RS" sz="1800" b="1" i="1">
                <a:latin typeface="Calibri" panose="020F0502020204030204" pitchFamily="34" charset="0"/>
                <a:sym typeface="Symbol" panose="05050102010706020507" pitchFamily="18" charset="2"/>
              </a:rPr>
              <a:t>·</a:t>
            </a:r>
            <a:r>
              <a:rPr lang="hr-HR" altLang="sr-Latn-RS" sz="1800" b="1" i="1">
                <a:sym typeface="Symbol" panose="05050102010706020507" pitchFamily="18" charset="2"/>
              </a:rPr>
              <a:t> r </a:t>
            </a:r>
            <a:endParaRPr lang="hr-HR" altLang="sr-Latn-RS" sz="1800"/>
          </a:p>
        </p:txBody>
      </p:sp>
      <p:graphicFrame>
        <p:nvGraphicFramePr>
          <p:cNvPr id="24" name="Object 2">
            <a:extLst>
              <a:ext uri="{FF2B5EF4-FFF2-40B4-BE49-F238E27FC236}">
                <a16:creationId xmlns:a16="http://schemas.microsoft.com/office/drawing/2014/main" id="{EEB8C921-F39C-4DB4-AB9E-FA0A5A6A1DF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11200" y="1709738"/>
          <a:ext cx="71120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10891" imgH="672808" progId="Equation.DSMT4">
                  <p:embed/>
                </p:oleObj>
              </mc:Choice>
              <mc:Fallback>
                <p:oleObj name="Equation" r:id="rId2" imgW="710891" imgH="672808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1200" y="1709738"/>
                        <a:ext cx="711200" cy="673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3">
            <a:extLst>
              <a:ext uri="{FF2B5EF4-FFF2-40B4-BE49-F238E27FC236}">
                <a16:creationId xmlns:a16="http://schemas.microsoft.com/office/drawing/2014/main" id="{E8113089-C04B-41EC-86AD-A3415557519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441450" y="1760538"/>
          <a:ext cx="6731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672808" imgH="571252" progId="Equation.DSMT4">
                  <p:embed/>
                </p:oleObj>
              </mc:Choice>
              <mc:Fallback>
                <p:oleObj name="Equation" r:id="rId4" imgW="672808" imgH="571252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1450" y="1760538"/>
                        <a:ext cx="6731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4">
            <a:extLst>
              <a:ext uri="{FF2B5EF4-FFF2-40B4-BE49-F238E27FC236}">
                <a16:creationId xmlns:a16="http://schemas.microsoft.com/office/drawing/2014/main" id="{AEA163FB-D98E-4DC2-800C-3A42D5231EB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60588" y="1760538"/>
          <a:ext cx="6350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634725" imgH="571252" progId="Equation.DSMT4">
                  <p:embed/>
                </p:oleObj>
              </mc:Choice>
              <mc:Fallback>
                <p:oleObj name="Equation" r:id="rId6" imgW="634725" imgH="571252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60588" y="1760538"/>
                        <a:ext cx="6350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5">
            <a:extLst>
              <a:ext uri="{FF2B5EF4-FFF2-40B4-BE49-F238E27FC236}">
                <a16:creationId xmlns:a16="http://schemas.microsoft.com/office/drawing/2014/main" id="{029BAEEF-3BD0-4CFF-BBF5-FD98754D102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813050" y="1747838"/>
          <a:ext cx="4826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482600" imgH="596900" progId="Equation.DSMT4">
                  <p:embed/>
                </p:oleObj>
              </mc:Choice>
              <mc:Fallback>
                <p:oleObj name="Equation" r:id="rId8" imgW="482600" imgH="5969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3050" y="1747838"/>
                        <a:ext cx="4826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6">
            <a:extLst>
              <a:ext uri="{FF2B5EF4-FFF2-40B4-BE49-F238E27FC236}">
                <a16:creationId xmlns:a16="http://schemas.microsoft.com/office/drawing/2014/main" id="{509A15C7-9243-447D-8984-CB438A5F2AE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317875" y="1760538"/>
          <a:ext cx="3302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330057" imgH="571252" progId="Equation.DSMT4">
                  <p:embed/>
                </p:oleObj>
              </mc:Choice>
              <mc:Fallback>
                <p:oleObj name="Equation" r:id="rId10" imgW="330057" imgH="571252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17875" y="1760538"/>
                        <a:ext cx="3302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1" name="Object 7">
            <a:extLst>
              <a:ext uri="{FF2B5EF4-FFF2-40B4-BE49-F238E27FC236}">
                <a16:creationId xmlns:a16="http://schemas.microsoft.com/office/drawing/2014/main" id="{55BD8173-519A-49D9-A96D-E7DB7EA8AD5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71513" y="2973388"/>
          <a:ext cx="78740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787058" imgH="672808" progId="Equation.DSMT4">
                  <p:embed/>
                </p:oleObj>
              </mc:Choice>
              <mc:Fallback>
                <p:oleObj name="Equation" r:id="rId12" imgW="787058" imgH="672808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1513" y="2973388"/>
                        <a:ext cx="787400" cy="673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2" name="Object 8">
            <a:extLst>
              <a:ext uri="{FF2B5EF4-FFF2-40B4-BE49-F238E27FC236}">
                <a16:creationId xmlns:a16="http://schemas.microsoft.com/office/drawing/2014/main" id="{6C33D048-4CEE-402D-87CC-AA4EB7DAE50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458913" y="3024188"/>
          <a:ext cx="8382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838200" imgH="571500" progId="Equation.DSMT4">
                  <p:embed/>
                </p:oleObj>
              </mc:Choice>
              <mc:Fallback>
                <p:oleObj name="Equation" r:id="rId14" imgW="838200" imgH="57150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58913" y="3024188"/>
                        <a:ext cx="8382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3" name="Object 9">
            <a:extLst>
              <a:ext uri="{FF2B5EF4-FFF2-40B4-BE49-F238E27FC236}">
                <a16:creationId xmlns:a16="http://schemas.microsoft.com/office/drawing/2014/main" id="{6A83CDFB-5967-40B9-9A80-CAF302A79C8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79650" y="3024188"/>
          <a:ext cx="8001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799753" imgH="571252" progId="Equation.DSMT4">
                  <p:embed/>
                </p:oleObj>
              </mc:Choice>
              <mc:Fallback>
                <p:oleObj name="Equation" r:id="rId16" imgW="799753" imgH="571252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79650" y="3024188"/>
                        <a:ext cx="8001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4" name="Object 10">
            <a:extLst>
              <a:ext uri="{FF2B5EF4-FFF2-40B4-BE49-F238E27FC236}">
                <a16:creationId xmlns:a16="http://schemas.microsoft.com/office/drawing/2014/main" id="{666B19B6-2DA0-41D6-B886-C3DB2566C08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082925" y="3011488"/>
          <a:ext cx="5715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571500" imgH="596900" progId="Equation.DSMT4">
                  <p:embed/>
                </p:oleObj>
              </mc:Choice>
              <mc:Fallback>
                <p:oleObj name="Equation" r:id="rId18" imgW="571500" imgH="59690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82925" y="3011488"/>
                        <a:ext cx="5715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5" name="Object 11">
            <a:extLst>
              <a:ext uri="{FF2B5EF4-FFF2-40B4-BE49-F238E27FC236}">
                <a16:creationId xmlns:a16="http://schemas.microsoft.com/office/drawing/2014/main" id="{323FE574-FCB8-449D-8C93-CC882C27752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684588" y="3024188"/>
          <a:ext cx="4064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406224" imgH="571252" progId="Equation.DSMT4">
                  <p:embed/>
                </p:oleObj>
              </mc:Choice>
              <mc:Fallback>
                <p:oleObj name="Equation" r:id="rId20" imgW="406224" imgH="571252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84588" y="3024188"/>
                        <a:ext cx="4064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6" name="Object 12">
            <a:extLst>
              <a:ext uri="{FF2B5EF4-FFF2-40B4-BE49-F238E27FC236}">
                <a16:creationId xmlns:a16="http://schemas.microsoft.com/office/drawing/2014/main" id="{39AAA3F4-8275-44C5-949C-63E9F09FAB5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08025" y="4281488"/>
          <a:ext cx="71120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710891" imgH="672808" progId="Equation.DSMT4">
                  <p:embed/>
                </p:oleObj>
              </mc:Choice>
              <mc:Fallback>
                <p:oleObj name="Equation" r:id="rId22" imgW="710891" imgH="672808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8025" y="4281488"/>
                        <a:ext cx="711200" cy="673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9" name="Object 15">
            <a:extLst>
              <a:ext uri="{FF2B5EF4-FFF2-40B4-BE49-F238E27FC236}">
                <a16:creationId xmlns:a16="http://schemas.microsoft.com/office/drawing/2014/main" id="{1AC391FF-1360-43A4-A44F-24F9D3F0682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443038" y="4319588"/>
          <a:ext cx="4826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482600" imgH="596900" progId="Equation.DSMT4">
                  <p:embed/>
                </p:oleObj>
              </mc:Choice>
              <mc:Fallback>
                <p:oleObj name="Equation" r:id="rId24" imgW="482600" imgH="59690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3038" y="4319588"/>
                        <a:ext cx="4826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0" name="Object 16">
            <a:extLst>
              <a:ext uri="{FF2B5EF4-FFF2-40B4-BE49-F238E27FC236}">
                <a16:creationId xmlns:a16="http://schemas.microsoft.com/office/drawing/2014/main" id="{05BF9A8E-643A-46E8-A936-984BDAAB259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71675" y="4332288"/>
          <a:ext cx="3302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330057" imgH="571252" progId="Equation.DSMT4">
                  <p:embed/>
                </p:oleObj>
              </mc:Choice>
              <mc:Fallback>
                <p:oleObj name="Equation" r:id="rId26" imgW="330057" imgH="571252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1675" y="4332288"/>
                        <a:ext cx="3302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1" name="Object 17">
            <a:extLst>
              <a:ext uri="{FF2B5EF4-FFF2-40B4-BE49-F238E27FC236}">
                <a16:creationId xmlns:a16="http://schemas.microsoft.com/office/drawing/2014/main" id="{033E26AA-9654-438C-9FC5-8A2D13FE82B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42938" y="5556250"/>
          <a:ext cx="95250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952087" imgH="672808" progId="Equation.DSMT4">
                  <p:embed/>
                </p:oleObj>
              </mc:Choice>
              <mc:Fallback>
                <p:oleObj name="Equation" r:id="rId28" imgW="952087" imgH="672808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2938" y="5556250"/>
                        <a:ext cx="952500" cy="673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2" name="Object 18">
            <a:extLst>
              <a:ext uri="{FF2B5EF4-FFF2-40B4-BE49-F238E27FC236}">
                <a16:creationId xmlns:a16="http://schemas.microsoft.com/office/drawing/2014/main" id="{50677E68-1BCA-4D61-ADDB-58FEDCA5048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638300" y="5594350"/>
          <a:ext cx="7239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723586" imgH="596641" progId="Equation.DSMT4">
                  <p:embed/>
                </p:oleObj>
              </mc:Choice>
              <mc:Fallback>
                <p:oleObj name="Equation" r:id="rId30" imgW="723586" imgH="596641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38300" y="5594350"/>
                        <a:ext cx="7239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3" name="Object 19">
            <a:extLst>
              <a:ext uri="{FF2B5EF4-FFF2-40B4-BE49-F238E27FC236}">
                <a16:creationId xmlns:a16="http://schemas.microsoft.com/office/drawing/2014/main" id="{017AC63E-5436-4459-9C6B-53EB6767DBF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373313" y="5607050"/>
          <a:ext cx="6985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698197" imgH="571252" progId="Equation.DSMT4">
                  <p:embed/>
                </p:oleObj>
              </mc:Choice>
              <mc:Fallback>
                <p:oleObj name="Equation" r:id="rId32" imgW="698197" imgH="571252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73313" y="5607050"/>
                        <a:ext cx="6985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" name="Object 20">
            <a:extLst>
              <a:ext uri="{FF2B5EF4-FFF2-40B4-BE49-F238E27FC236}">
                <a16:creationId xmlns:a16="http://schemas.microsoft.com/office/drawing/2014/main" id="{249D5E65-DB76-43BD-8FF0-1BF450D3A78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926138" y="4402138"/>
          <a:ext cx="104140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4" imgW="1040948" imgH="672808" progId="Equation.DSMT4">
                  <p:embed/>
                </p:oleObj>
              </mc:Choice>
              <mc:Fallback>
                <p:oleObj name="Equation" r:id="rId34" imgW="1040948" imgH="672808" progId="Equation.DSMT4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26138" y="4402138"/>
                        <a:ext cx="1041400" cy="673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5" name="Pravokutnik 44">
            <a:extLst>
              <a:ext uri="{FF2B5EF4-FFF2-40B4-BE49-F238E27FC236}">
                <a16:creationId xmlns:a16="http://schemas.microsoft.com/office/drawing/2014/main" id="{BCFED15B-308B-4726-B968-56957AF787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75125" y="5519738"/>
            <a:ext cx="438785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hr-HR" altLang="sr-Latn-RS" sz="1800"/>
              <a:t>Razlomak kvadriramo tako da posebno kvadriramo brojnik i posebno nazivnik.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0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0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10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10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10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10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10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10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10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0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5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8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 animBg="1"/>
      <p:bldP spid="46" grpId="0" animBg="1"/>
      <p:bldP spid="4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Zaobljeni pravokutnik 8">
            <a:extLst>
              <a:ext uri="{FF2B5EF4-FFF2-40B4-BE49-F238E27FC236}">
                <a16:creationId xmlns:a16="http://schemas.microsoft.com/office/drawing/2014/main" id="{DD054BA3-9AD6-41AF-AA4B-30173886D235}"/>
              </a:ext>
            </a:extLst>
          </p:cNvPr>
          <p:cNvSpPr/>
          <p:nvPr/>
        </p:nvSpPr>
        <p:spPr>
          <a:xfrm>
            <a:off x="327025" y="3341688"/>
            <a:ext cx="8432800" cy="428625"/>
          </a:xfrm>
          <a:prstGeom prst="roundRect">
            <a:avLst/>
          </a:prstGeom>
          <a:solidFill>
            <a:srgbClr val="FFFF00">
              <a:alpha val="20000"/>
            </a:srgb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r-HR"/>
          </a:p>
        </p:txBody>
      </p:sp>
      <p:sp>
        <p:nvSpPr>
          <p:cNvPr id="7" name="Zaobljeni pravokutnik 6">
            <a:extLst>
              <a:ext uri="{FF2B5EF4-FFF2-40B4-BE49-F238E27FC236}">
                <a16:creationId xmlns:a16="http://schemas.microsoft.com/office/drawing/2014/main" id="{AFC9133D-C39B-494D-9ECD-27EE70985A3C}"/>
              </a:ext>
            </a:extLst>
          </p:cNvPr>
          <p:cNvSpPr/>
          <p:nvPr/>
        </p:nvSpPr>
        <p:spPr>
          <a:xfrm>
            <a:off x="3330575" y="2528888"/>
            <a:ext cx="1963738" cy="519112"/>
          </a:xfrm>
          <a:prstGeom prst="roundRect">
            <a:avLst/>
          </a:prstGeom>
          <a:solidFill>
            <a:schemeClr val="accent1">
              <a:alpha val="5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r-HR"/>
          </a:p>
        </p:txBody>
      </p:sp>
      <p:sp>
        <p:nvSpPr>
          <p:cNvPr id="5" name="TekstniOkvir 4">
            <a:extLst>
              <a:ext uri="{FF2B5EF4-FFF2-40B4-BE49-F238E27FC236}">
                <a16:creationId xmlns:a16="http://schemas.microsoft.com/office/drawing/2014/main" id="{844C6DE9-D7DD-42EF-874B-832D7FD645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8000" y="1987550"/>
            <a:ext cx="839946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hr-HR" altLang="sr-Latn-RS" sz="1800"/>
              <a:t>Razlomkova crta znači dijeljenje, stoga jednakost možemo zapisati i ovako:  </a:t>
            </a:r>
          </a:p>
        </p:txBody>
      </p:sp>
      <p:graphicFrame>
        <p:nvGraphicFramePr>
          <p:cNvPr id="2051" name="Object 3">
            <a:extLst>
              <a:ext uri="{FF2B5EF4-FFF2-40B4-BE49-F238E27FC236}">
                <a16:creationId xmlns:a16="http://schemas.microsoft.com/office/drawing/2014/main" id="{4CD79610-D47E-49CD-A25A-60AB045C448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536950" y="2590800"/>
          <a:ext cx="15494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548728" imgH="393529" progId="Equation.DSMT4">
                  <p:embed/>
                </p:oleObj>
              </mc:Choice>
              <mc:Fallback>
                <p:oleObj name="Equation" r:id="rId3" imgW="1548728" imgH="393529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36950" y="2590800"/>
                        <a:ext cx="15494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Pravokutnik 7">
            <a:extLst>
              <a:ext uri="{FF2B5EF4-FFF2-40B4-BE49-F238E27FC236}">
                <a16:creationId xmlns:a16="http://schemas.microsoft.com/office/drawing/2014/main" id="{A889A194-A511-48A0-AAA3-CB089825D6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6263" y="3371850"/>
            <a:ext cx="801528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hr-HR" altLang="sr-Latn-RS" sz="1800"/>
              <a:t>Kvadrat količnika dvaju brojeva jednak je količniku kvadrata tih brojeva. </a:t>
            </a:r>
          </a:p>
        </p:txBody>
      </p:sp>
      <p:sp>
        <p:nvSpPr>
          <p:cNvPr id="10" name="Zaobljeni pravokutnik 9">
            <a:extLst>
              <a:ext uri="{FF2B5EF4-FFF2-40B4-BE49-F238E27FC236}">
                <a16:creationId xmlns:a16="http://schemas.microsoft.com/office/drawing/2014/main" id="{F0FFB535-59CF-4431-A925-CF7FB60DAF8D}"/>
              </a:ext>
            </a:extLst>
          </p:cNvPr>
          <p:cNvSpPr/>
          <p:nvPr/>
        </p:nvSpPr>
        <p:spPr>
          <a:xfrm>
            <a:off x="315913" y="1182688"/>
            <a:ext cx="8501062" cy="431800"/>
          </a:xfrm>
          <a:prstGeom prst="roundRect">
            <a:avLst/>
          </a:prstGeom>
          <a:solidFill>
            <a:srgbClr val="FFFF00">
              <a:alpha val="20000"/>
            </a:srgb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r-HR"/>
          </a:p>
        </p:txBody>
      </p:sp>
      <p:sp>
        <p:nvSpPr>
          <p:cNvPr id="11" name="Zaobljeni pravokutnik 10">
            <a:extLst>
              <a:ext uri="{FF2B5EF4-FFF2-40B4-BE49-F238E27FC236}">
                <a16:creationId xmlns:a16="http://schemas.microsoft.com/office/drawing/2014/main" id="{04351B71-FC7D-4811-999A-641E175790A2}"/>
              </a:ext>
            </a:extLst>
          </p:cNvPr>
          <p:cNvSpPr/>
          <p:nvPr/>
        </p:nvSpPr>
        <p:spPr>
          <a:xfrm>
            <a:off x="3389313" y="115888"/>
            <a:ext cx="1557337" cy="898525"/>
          </a:xfrm>
          <a:prstGeom prst="roundRect">
            <a:avLst/>
          </a:prstGeom>
          <a:solidFill>
            <a:schemeClr val="accent1">
              <a:alpha val="5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r-HR"/>
          </a:p>
        </p:txBody>
      </p:sp>
      <p:graphicFrame>
        <p:nvGraphicFramePr>
          <p:cNvPr id="10249" name="Object 4">
            <a:extLst>
              <a:ext uri="{FF2B5EF4-FFF2-40B4-BE49-F238E27FC236}">
                <a16:creationId xmlns:a16="http://schemas.microsoft.com/office/drawing/2014/main" id="{C8BAB8F1-12C8-4510-B49B-8A9E495EDF8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646488" y="228600"/>
          <a:ext cx="104140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040948" imgH="672808" progId="Equation.DSMT4">
                  <p:embed/>
                </p:oleObj>
              </mc:Choice>
              <mc:Fallback>
                <p:oleObj name="Equation" r:id="rId5" imgW="1040948" imgH="672808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46488" y="228600"/>
                        <a:ext cx="1041400" cy="673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50" name="Pravokutnik 12">
            <a:extLst>
              <a:ext uri="{FF2B5EF4-FFF2-40B4-BE49-F238E27FC236}">
                <a16:creationId xmlns:a16="http://schemas.microsoft.com/office/drawing/2014/main" id="{2C6BEADA-2972-4039-AC16-EC118C0696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5775" y="1216025"/>
            <a:ext cx="818356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hr-HR" altLang="sr-Latn-RS" sz="1800"/>
              <a:t>Razlomak kvadriramo tako da posebno kvadriramo brojnik i posebno nazivnik. </a:t>
            </a:r>
          </a:p>
        </p:txBody>
      </p:sp>
      <p:sp>
        <p:nvSpPr>
          <p:cNvPr id="14" name="TekstniOkvir 13">
            <a:extLst>
              <a:ext uri="{FF2B5EF4-FFF2-40B4-BE49-F238E27FC236}">
                <a16:creationId xmlns:a16="http://schemas.microsoft.com/office/drawing/2014/main" id="{20F4FEE3-4A77-4CCB-80D8-0E30E069D6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8975" y="4222750"/>
            <a:ext cx="47640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hr-HR" altLang="sr-Latn-RS" sz="1800"/>
              <a:t>Jednakost možemo čitati i zdesna nalijevo:</a:t>
            </a:r>
          </a:p>
        </p:txBody>
      </p:sp>
      <p:sp>
        <p:nvSpPr>
          <p:cNvPr id="15" name="Zaobljeni pravokutnik 14">
            <a:extLst>
              <a:ext uri="{FF2B5EF4-FFF2-40B4-BE49-F238E27FC236}">
                <a16:creationId xmlns:a16="http://schemas.microsoft.com/office/drawing/2014/main" id="{31DBBEF9-43EC-47EF-9BA3-7FC137452FA6}"/>
              </a:ext>
            </a:extLst>
          </p:cNvPr>
          <p:cNvSpPr/>
          <p:nvPr/>
        </p:nvSpPr>
        <p:spPr>
          <a:xfrm>
            <a:off x="725488" y="5729288"/>
            <a:ext cx="7648575" cy="428625"/>
          </a:xfrm>
          <a:prstGeom prst="roundRect">
            <a:avLst/>
          </a:prstGeom>
          <a:solidFill>
            <a:srgbClr val="FFFF00">
              <a:alpha val="20000"/>
            </a:srgb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r-HR"/>
          </a:p>
        </p:txBody>
      </p:sp>
      <p:sp>
        <p:nvSpPr>
          <p:cNvPr id="16" name="Zaobljeni pravokutnik 15">
            <a:extLst>
              <a:ext uri="{FF2B5EF4-FFF2-40B4-BE49-F238E27FC236}">
                <a16:creationId xmlns:a16="http://schemas.microsoft.com/office/drawing/2014/main" id="{235D5954-4193-4EEA-948F-1845D5BEC787}"/>
              </a:ext>
            </a:extLst>
          </p:cNvPr>
          <p:cNvSpPr/>
          <p:nvPr/>
        </p:nvSpPr>
        <p:spPr>
          <a:xfrm>
            <a:off x="3330575" y="4905375"/>
            <a:ext cx="1963738" cy="519113"/>
          </a:xfrm>
          <a:prstGeom prst="roundRect">
            <a:avLst/>
          </a:prstGeom>
          <a:solidFill>
            <a:schemeClr val="accent1">
              <a:alpha val="5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r-HR"/>
          </a:p>
        </p:txBody>
      </p:sp>
      <p:graphicFrame>
        <p:nvGraphicFramePr>
          <p:cNvPr id="17" name="Object 5">
            <a:extLst>
              <a:ext uri="{FF2B5EF4-FFF2-40B4-BE49-F238E27FC236}">
                <a16:creationId xmlns:a16="http://schemas.microsoft.com/office/drawing/2014/main" id="{703FFC44-8051-45D1-831E-3A08D96F0F2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536950" y="4967288"/>
          <a:ext cx="15494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548728" imgH="393529" progId="Equation.DSMT4">
                  <p:embed/>
                </p:oleObj>
              </mc:Choice>
              <mc:Fallback>
                <p:oleObj name="Equation" r:id="rId7" imgW="1548728" imgH="393529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36950" y="4967288"/>
                        <a:ext cx="15494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Pravokutnik 17">
            <a:extLst>
              <a:ext uri="{FF2B5EF4-FFF2-40B4-BE49-F238E27FC236}">
                <a16:creationId xmlns:a16="http://schemas.microsoft.com/office/drawing/2014/main" id="{9275A96A-1C79-4E3D-8E5F-F413AB7D12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8650" y="5759450"/>
            <a:ext cx="784225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hr-HR" altLang="sr-Latn-RS" sz="1800"/>
              <a:t>Količnik kvadrata dvaju brojeva jednak je kvadratu količnika tih brojeva.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7" grpId="0" animBg="1"/>
      <p:bldP spid="5" grpId="0"/>
      <p:bldP spid="8" grpId="0"/>
      <p:bldP spid="14" grpId="0"/>
      <p:bldP spid="15" grpId="0" animBg="1"/>
      <p:bldP spid="16" grpId="0" animBg="1"/>
      <p:bldP spid="18" grpId="0"/>
    </p:bldLst>
  </p:timing>
</p:sld>
</file>

<file path=ppt/theme/theme1.xml><?xml version="1.0" encoding="utf-8"?>
<a:theme xmlns:a="http://schemas.openxmlformats.org/drawingml/2006/main" name="Math 8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klasično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Math 8</Template>
  <TotalTime>1137</TotalTime>
  <Words>504</Words>
  <Application>Microsoft Office PowerPoint</Application>
  <PresentationFormat>Prikaz na zaslonu (4:3)</PresentationFormat>
  <Paragraphs>97</Paragraphs>
  <Slides>7</Slides>
  <Notes>1</Notes>
  <HiddenSlides>0</HiddenSlides>
  <MMClips>0</MMClips>
  <ScaleCrop>false</ScaleCrop>
  <HeadingPairs>
    <vt:vector size="8" baseType="variant">
      <vt:variant>
        <vt:lpstr>Korišteni fontovi</vt:lpstr>
      </vt:variant>
      <vt:variant>
        <vt:i4>4</vt:i4>
      </vt:variant>
      <vt:variant>
        <vt:lpstr>Tema</vt:lpstr>
      </vt:variant>
      <vt:variant>
        <vt:i4>1</vt:i4>
      </vt:variant>
      <vt:variant>
        <vt:lpstr>Uloženi OLE poslužitelji</vt:lpstr>
      </vt:variant>
      <vt:variant>
        <vt:i4>1</vt:i4>
      </vt:variant>
      <vt:variant>
        <vt:lpstr>Naslovi slajdova</vt:lpstr>
      </vt:variant>
      <vt:variant>
        <vt:i4>7</vt:i4>
      </vt:variant>
    </vt:vector>
  </HeadingPairs>
  <TitlesOfParts>
    <vt:vector size="13" baseType="lpstr">
      <vt:lpstr>Arial</vt:lpstr>
      <vt:lpstr>Calibri</vt:lpstr>
      <vt:lpstr>Myriad Pro</vt:lpstr>
      <vt:lpstr>Symbol</vt:lpstr>
      <vt:lpstr>Math 8</vt:lpstr>
      <vt:lpstr>Equation</vt:lpstr>
      <vt:lpstr>1. REALNI BROJEVI. REALNI BROJEVI1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Slajd 1</dc:title>
  <dc:creator>Zeljka Orcic</dc:creator>
  <cp:lastModifiedBy>Jasminka Viljevac</cp:lastModifiedBy>
  <cp:revision>134</cp:revision>
  <dcterms:created xsi:type="dcterms:W3CDTF">2008-07-08T09:48:09Z</dcterms:created>
  <dcterms:modified xsi:type="dcterms:W3CDTF">2021-08-17T11:28:24Z</dcterms:modified>
</cp:coreProperties>
</file>